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087600" cy="10698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B328B-58BA-46C3-8F4B-0F5AF80AAEC5}" v="6" dt="2021-01-15T12:20:22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6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570" y="1750834"/>
            <a:ext cx="12824460" cy="3724546"/>
          </a:xfrm>
        </p:spPr>
        <p:txBody>
          <a:bodyPr anchor="b"/>
          <a:lstStyle>
            <a:lvl1pPr algn="ctr">
              <a:defRPr sz="9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5619013"/>
            <a:ext cx="11315700" cy="2582912"/>
          </a:xfrm>
        </p:spPr>
        <p:txBody>
          <a:bodyPr/>
          <a:lstStyle>
            <a:lvl1pPr marL="0" indent="0" algn="ctr">
              <a:buNone/>
              <a:defRPr sz="3744"/>
            </a:lvl1pPr>
            <a:lvl2pPr marL="713232" indent="0" algn="ctr">
              <a:buNone/>
              <a:defRPr sz="3120"/>
            </a:lvl2pPr>
            <a:lvl3pPr marL="1426464" indent="0" algn="ctr">
              <a:buNone/>
              <a:defRPr sz="2808"/>
            </a:lvl3pPr>
            <a:lvl4pPr marL="2139696" indent="0" algn="ctr">
              <a:buNone/>
              <a:defRPr sz="2496"/>
            </a:lvl4pPr>
            <a:lvl5pPr marL="2852928" indent="0" algn="ctr">
              <a:buNone/>
              <a:defRPr sz="2496"/>
            </a:lvl5pPr>
            <a:lvl6pPr marL="3566160" indent="0" algn="ctr">
              <a:buNone/>
              <a:defRPr sz="2496"/>
            </a:lvl6pPr>
            <a:lvl7pPr marL="4279392" indent="0" algn="ctr">
              <a:buNone/>
              <a:defRPr sz="2496"/>
            </a:lvl7pPr>
            <a:lvl8pPr marL="4992624" indent="0" algn="ctr">
              <a:buNone/>
              <a:defRPr sz="2496"/>
            </a:lvl8pPr>
            <a:lvl9pPr marL="5705856" indent="0" algn="ctr">
              <a:buNone/>
              <a:defRPr sz="24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2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8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97064" y="569578"/>
            <a:ext cx="3253264" cy="9066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7273" y="569578"/>
            <a:ext cx="9571196" cy="90661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4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8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415" y="2667115"/>
            <a:ext cx="13013055" cy="4450138"/>
          </a:xfrm>
        </p:spPr>
        <p:txBody>
          <a:bodyPr anchor="b"/>
          <a:lstStyle>
            <a:lvl1pPr>
              <a:defRPr sz="9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415" y="7159353"/>
            <a:ext cx="13013055" cy="2340222"/>
          </a:xfrm>
        </p:spPr>
        <p:txBody>
          <a:bodyPr/>
          <a:lstStyle>
            <a:lvl1pPr marL="0" indent="0">
              <a:buNone/>
              <a:defRPr sz="3744">
                <a:solidFill>
                  <a:schemeClr val="tx1"/>
                </a:solidFill>
              </a:defRPr>
            </a:lvl1pPr>
            <a:lvl2pPr marL="713232" indent="0">
              <a:buNone/>
              <a:defRPr sz="3120">
                <a:solidFill>
                  <a:schemeClr val="tx1">
                    <a:tint val="75000"/>
                  </a:schemeClr>
                </a:solidFill>
              </a:defRPr>
            </a:lvl2pPr>
            <a:lvl3pPr marL="1426464" indent="0">
              <a:buNone/>
              <a:defRPr sz="2808">
                <a:solidFill>
                  <a:schemeClr val="tx1">
                    <a:tint val="75000"/>
                  </a:schemeClr>
                </a:solidFill>
              </a:defRPr>
            </a:lvl3pPr>
            <a:lvl4pPr marL="2139696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4pPr>
            <a:lvl5pPr marL="2852928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5pPr>
            <a:lvl6pPr marL="3566160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6pPr>
            <a:lvl7pPr marL="4279392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7pPr>
            <a:lvl8pPr marL="4992624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8pPr>
            <a:lvl9pPr marL="5705856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8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273" y="2847891"/>
            <a:ext cx="6412230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8098" y="2847891"/>
            <a:ext cx="6412230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569580"/>
            <a:ext cx="13013055" cy="20678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39" y="2622536"/>
            <a:ext cx="6382761" cy="1285265"/>
          </a:xfrm>
        </p:spPr>
        <p:txBody>
          <a:bodyPr anchor="b"/>
          <a:lstStyle>
            <a:lvl1pPr marL="0" indent="0">
              <a:buNone/>
              <a:defRPr sz="3744" b="1"/>
            </a:lvl1pPr>
            <a:lvl2pPr marL="713232" indent="0">
              <a:buNone/>
              <a:defRPr sz="3120" b="1"/>
            </a:lvl2pPr>
            <a:lvl3pPr marL="1426464" indent="0">
              <a:buNone/>
              <a:defRPr sz="2808" b="1"/>
            </a:lvl3pPr>
            <a:lvl4pPr marL="2139696" indent="0">
              <a:buNone/>
              <a:defRPr sz="2496" b="1"/>
            </a:lvl4pPr>
            <a:lvl5pPr marL="2852928" indent="0">
              <a:buNone/>
              <a:defRPr sz="2496" b="1"/>
            </a:lvl5pPr>
            <a:lvl6pPr marL="3566160" indent="0">
              <a:buNone/>
              <a:defRPr sz="2496" b="1"/>
            </a:lvl6pPr>
            <a:lvl7pPr marL="4279392" indent="0">
              <a:buNone/>
              <a:defRPr sz="2496" b="1"/>
            </a:lvl7pPr>
            <a:lvl8pPr marL="4992624" indent="0">
              <a:buNone/>
              <a:defRPr sz="2496" b="1"/>
            </a:lvl8pPr>
            <a:lvl9pPr marL="5705856" indent="0">
              <a:buNone/>
              <a:defRPr sz="2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39" y="3907801"/>
            <a:ext cx="6382761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8098" y="2622536"/>
            <a:ext cx="6414195" cy="1285265"/>
          </a:xfrm>
        </p:spPr>
        <p:txBody>
          <a:bodyPr anchor="b"/>
          <a:lstStyle>
            <a:lvl1pPr marL="0" indent="0">
              <a:buNone/>
              <a:defRPr sz="3744" b="1"/>
            </a:lvl1pPr>
            <a:lvl2pPr marL="713232" indent="0">
              <a:buNone/>
              <a:defRPr sz="3120" b="1"/>
            </a:lvl2pPr>
            <a:lvl3pPr marL="1426464" indent="0">
              <a:buNone/>
              <a:defRPr sz="2808" b="1"/>
            </a:lvl3pPr>
            <a:lvl4pPr marL="2139696" indent="0">
              <a:buNone/>
              <a:defRPr sz="2496" b="1"/>
            </a:lvl4pPr>
            <a:lvl5pPr marL="2852928" indent="0">
              <a:buNone/>
              <a:defRPr sz="2496" b="1"/>
            </a:lvl5pPr>
            <a:lvl6pPr marL="3566160" indent="0">
              <a:buNone/>
              <a:defRPr sz="2496" b="1"/>
            </a:lvl6pPr>
            <a:lvl7pPr marL="4279392" indent="0">
              <a:buNone/>
              <a:defRPr sz="2496" b="1"/>
            </a:lvl7pPr>
            <a:lvl8pPr marL="4992624" indent="0">
              <a:buNone/>
              <a:defRPr sz="2496" b="1"/>
            </a:lvl8pPr>
            <a:lvl9pPr marL="5705856" indent="0">
              <a:buNone/>
              <a:defRPr sz="2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8098" y="3907801"/>
            <a:ext cx="6414195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3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713211"/>
            <a:ext cx="4866144" cy="2496238"/>
          </a:xfrm>
        </p:spPr>
        <p:txBody>
          <a:bodyPr anchor="b"/>
          <a:lstStyle>
            <a:lvl1pPr>
              <a:defRPr sz="4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195" y="1540340"/>
            <a:ext cx="7638098" cy="7602630"/>
          </a:xfrm>
        </p:spPr>
        <p:txBody>
          <a:bodyPr/>
          <a:lstStyle>
            <a:lvl1pPr>
              <a:defRPr sz="4992"/>
            </a:lvl1pPr>
            <a:lvl2pPr>
              <a:defRPr sz="4368"/>
            </a:lvl2pPr>
            <a:lvl3pPr>
              <a:defRPr sz="3744"/>
            </a:lvl3pPr>
            <a:lvl4pPr>
              <a:defRPr sz="3120"/>
            </a:lvl4pPr>
            <a:lvl5pPr>
              <a:defRPr sz="3120"/>
            </a:lvl5pPr>
            <a:lvl6pPr>
              <a:defRPr sz="3120"/>
            </a:lvl6pPr>
            <a:lvl7pPr>
              <a:defRPr sz="3120"/>
            </a:lvl7pPr>
            <a:lvl8pPr>
              <a:defRPr sz="3120"/>
            </a:lvl8pPr>
            <a:lvl9pPr>
              <a:defRPr sz="3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3209449"/>
            <a:ext cx="4866144" cy="5945901"/>
          </a:xfrm>
        </p:spPr>
        <p:txBody>
          <a:bodyPr/>
          <a:lstStyle>
            <a:lvl1pPr marL="0" indent="0">
              <a:buNone/>
              <a:defRPr sz="2496"/>
            </a:lvl1pPr>
            <a:lvl2pPr marL="713232" indent="0">
              <a:buNone/>
              <a:defRPr sz="2184"/>
            </a:lvl2pPr>
            <a:lvl3pPr marL="1426464" indent="0">
              <a:buNone/>
              <a:defRPr sz="1872"/>
            </a:lvl3pPr>
            <a:lvl4pPr marL="2139696" indent="0">
              <a:buNone/>
              <a:defRPr sz="1560"/>
            </a:lvl4pPr>
            <a:lvl5pPr marL="2852928" indent="0">
              <a:buNone/>
              <a:defRPr sz="1560"/>
            </a:lvl5pPr>
            <a:lvl6pPr marL="3566160" indent="0">
              <a:buNone/>
              <a:defRPr sz="1560"/>
            </a:lvl6pPr>
            <a:lvl7pPr marL="4279392" indent="0">
              <a:buNone/>
              <a:defRPr sz="1560"/>
            </a:lvl7pPr>
            <a:lvl8pPr marL="4992624" indent="0">
              <a:buNone/>
              <a:defRPr sz="1560"/>
            </a:lvl8pPr>
            <a:lvl9pPr marL="5705856" indent="0">
              <a:buNone/>
              <a:defRPr sz="15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6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713211"/>
            <a:ext cx="4866144" cy="2496238"/>
          </a:xfrm>
        </p:spPr>
        <p:txBody>
          <a:bodyPr anchor="b"/>
          <a:lstStyle>
            <a:lvl1pPr>
              <a:defRPr sz="4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14195" y="1540340"/>
            <a:ext cx="7638098" cy="7602630"/>
          </a:xfrm>
        </p:spPr>
        <p:txBody>
          <a:bodyPr anchor="t"/>
          <a:lstStyle>
            <a:lvl1pPr marL="0" indent="0">
              <a:buNone/>
              <a:defRPr sz="4992"/>
            </a:lvl1pPr>
            <a:lvl2pPr marL="713232" indent="0">
              <a:buNone/>
              <a:defRPr sz="4368"/>
            </a:lvl2pPr>
            <a:lvl3pPr marL="1426464" indent="0">
              <a:buNone/>
              <a:defRPr sz="3744"/>
            </a:lvl3pPr>
            <a:lvl4pPr marL="2139696" indent="0">
              <a:buNone/>
              <a:defRPr sz="3120"/>
            </a:lvl4pPr>
            <a:lvl5pPr marL="2852928" indent="0">
              <a:buNone/>
              <a:defRPr sz="3120"/>
            </a:lvl5pPr>
            <a:lvl6pPr marL="3566160" indent="0">
              <a:buNone/>
              <a:defRPr sz="3120"/>
            </a:lvl6pPr>
            <a:lvl7pPr marL="4279392" indent="0">
              <a:buNone/>
              <a:defRPr sz="3120"/>
            </a:lvl7pPr>
            <a:lvl8pPr marL="4992624" indent="0">
              <a:buNone/>
              <a:defRPr sz="3120"/>
            </a:lvl8pPr>
            <a:lvl9pPr marL="5705856" indent="0">
              <a:buNone/>
              <a:defRPr sz="31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3209449"/>
            <a:ext cx="4866144" cy="5945901"/>
          </a:xfrm>
        </p:spPr>
        <p:txBody>
          <a:bodyPr/>
          <a:lstStyle>
            <a:lvl1pPr marL="0" indent="0">
              <a:buNone/>
              <a:defRPr sz="2496"/>
            </a:lvl1pPr>
            <a:lvl2pPr marL="713232" indent="0">
              <a:buNone/>
              <a:defRPr sz="2184"/>
            </a:lvl2pPr>
            <a:lvl3pPr marL="1426464" indent="0">
              <a:buNone/>
              <a:defRPr sz="1872"/>
            </a:lvl3pPr>
            <a:lvl4pPr marL="2139696" indent="0">
              <a:buNone/>
              <a:defRPr sz="1560"/>
            </a:lvl4pPr>
            <a:lvl5pPr marL="2852928" indent="0">
              <a:buNone/>
              <a:defRPr sz="1560"/>
            </a:lvl5pPr>
            <a:lvl6pPr marL="3566160" indent="0">
              <a:buNone/>
              <a:defRPr sz="1560"/>
            </a:lvl6pPr>
            <a:lvl7pPr marL="4279392" indent="0">
              <a:buNone/>
              <a:defRPr sz="1560"/>
            </a:lvl7pPr>
            <a:lvl8pPr marL="4992624" indent="0">
              <a:buNone/>
              <a:defRPr sz="1560"/>
            </a:lvl8pPr>
            <a:lvl9pPr marL="5705856" indent="0">
              <a:buNone/>
              <a:defRPr sz="15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6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273" y="569580"/>
            <a:ext cx="13013055" cy="206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273" y="2847891"/>
            <a:ext cx="13013055" cy="67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7273" y="9915615"/>
            <a:ext cx="339471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435BF-1BDC-44E5-A853-61F55E8B4BB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7768" y="9915615"/>
            <a:ext cx="5092065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618" y="9915615"/>
            <a:ext cx="339471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6464" rtl="0" eaLnBrk="1" latinLnBrk="0" hangingPunct="1">
        <a:lnSpc>
          <a:spcPct val="90000"/>
        </a:lnSpc>
        <a:spcBef>
          <a:spcPct val="0"/>
        </a:spcBef>
        <a:buNone/>
        <a:defRPr sz="68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616" indent="-356616" algn="l" defTabSz="1426464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4368" kern="1200">
          <a:solidFill>
            <a:schemeClr val="tx1"/>
          </a:solidFill>
          <a:latin typeface="+mn-lt"/>
          <a:ea typeface="+mn-ea"/>
          <a:cs typeface="+mn-cs"/>
        </a:defRPr>
      </a:lvl1pPr>
      <a:lvl2pPr marL="1069848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4" kern="1200">
          <a:solidFill>
            <a:schemeClr val="tx1"/>
          </a:solidFill>
          <a:latin typeface="+mn-lt"/>
          <a:ea typeface="+mn-ea"/>
          <a:cs typeface="+mn-cs"/>
        </a:defRPr>
      </a:lvl2pPr>
      <a:lvl3pPr marL="1783080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6312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4pPr>
      <a:lvl5pPr marL="3209544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5pPr>
      <a:lvl6pPr marL="3922776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6pPr>
      <a:lvl7pPr marL="4636008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7pPr>
      <a:lvl8pPr marL="5349240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8pPr>
      <a:lvl9pPr marL="6062472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1pPr>
      <a:lvl2pPr marL="713232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2pPr>
      <a:lvl3pPr marL="1426464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3pPr>
      <a:lvl4pPr marL="2139696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4pPr>
      <a:lvl5pPr marL="2852928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5pPr>
      <a:lvl6pPr marL="3566160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6pPr>
      <a:lvl7pPr marL="4279392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7pPr>
      <a:lvl8pPr marL="4992624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8pPr>
      <a:lvl9pPr marL="5705856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50C31A-C989-4E39-B62C-FE341CD38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29"/>
            <a:ext cx="15087600" cy="106619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A57162-A386-4A3A-B078-FCF82EAA19D9}"/>
              </a:ext>
            </a:extLst>
          </p:cNvPr>
          <p:cNvSpPr txBox="1"/>
          <p:nvPr/>
        </p:nvSpPr>
        <p:spPr>
          <a:xfrm>
            <a:off x="489397" y="965915"/>
            <a:ext cx="372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ADD COUNTRY NAME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2407512-614B-43B0-B145-82158BB0460A}"/>
              </a:ext>
            </a:extLst>
          </p:cNvPr>
          <p:cNvGrpSpPr/>
          <p:nvPr/>
        </p:nvGrpSpPr>
        <p:grpSpPr>
          <a:xfrm>
            <a:off x="489397" y="9167282"/>
            <a:ext cx="2490004" cy="1000274"/>
            <a:chOff x="489397" y="9167282"/>
            <a:chExt cx="2490004" cy="10002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258ED8D-9BAD-4C7D-B1FE-BD9F7FBA5982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D69B7B-4197-42F4-9885-E757FD8241F9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07311B2-98D3-40BC-8710-45D54AE9BDCB}"/>
              </a:ext>
            </a:extLst>
          </p:cNvPr>
          <p:cNvGrpSpPr/>
          <p:nvPr/>
        </p:nvGrpSpPr>
        <p:grpSpPr>
          <a:xfrm>
            <a:off x="3348463" y="9167282"/>
            <a:ext cx="2490004" cy="1000274"/>
            <a:chOff x="489397" y="9167282"/>
            <a:chExt cx="2490004" cy="10002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C91E28-60A6-4405-B658-9ADB97C29D10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C8BF460-F26D-43FD-A33B-00147BAD315C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D0380E9-C316-4C88-A42D-6325F872D012}"/>
              </a:ext>
            </a:extLst>
          </p:cNvPr>
          <p:cNvGrpSpPr/>
          <p:nvPr/>
        </p:nvGrpSpPr>
        <p:grpSpPr>
          <a:xfrm>
            <a:off x="6207529" y="9167282"/>
            <a:ext cx="2490004" cy="1000274"/>
            <a:chOff x="489397" y="9167282"/>
            <a:chExt cx="2490004" cy="100027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559DBFA-8932-43FB-8558-6C684CE8C915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137FB5-463B-46DE-90C9-CD51087D2A63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F638CC-E2AC-4C53-9591-7FCACBDF2CA2}"/>
              </a:ext>
            </a:extLst>
          </p:cNvPr>
          <p:cNvGrpSpPr/>
          <p:nvPr/>
        </p:nvGrpSpPr>
        <p:grpSpPr>
          <a:xfrm>
            <a:off x="9066595" y="9167282"/>
            <a:ext cx="2490004" cy="1000274"/>
            <a:chOff x="489397" y="9167282"/>
            <a:chExt cx="2490004" cy="10002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F83C020-E748-49E5-933B-3EFA76956F25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77F7070-E1C5-431F-A49B-A356CD66D389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69ED98-E01D-47E3-9887-AC5B4319C951}"/>
              </a:ext>
            </a:extLst>
          </p:cNvPr>
          <p:cNvGrpSpPr/>
          <p:nvPr/>
        </p:nvGrpSpPr>
        <p:grpSpPr>
          <a:xfrm>
            <a:off x="11925660" y="9167282"/>
            <a:ext cx="2490004" cy="1000274"/>
            <a:chOff x="489397" y="9167282"/>
            <a:chExt cx="2490004" cy="100027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76AB119-1A35-4FA7-B14E-C2099A5BA81E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69DFFA-CE79-425B-A606-442F04D98686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D6A3ADA-8967-48EA-8142-4DFB639C5C5A}"/>
              </a:ext>
            </a:extLst>
          </p:cNvPr>
          <p:cNvSpPr/>
          <p:nvPr/>
        </p:nvSpPr>
        <p:spPr>
          <a:xfrm>
            <a:off x="2732324" y="2463066"/>
            <a:ext cx="1826976" cy="502702"/>
          </a:xfrm>
          <a:prstGeom prst="rect">
            <a:avLst/>
          </a:prstGeom>
          <a:solidFill>
            <a:srgbClr val="E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F276B1-8556-4F56-9DD7-86835FE45C7D}"/>
              </a:ext>
            </a:extLst>
          </p:cNvPr>
          <p:cNvSpPr txBox="1"/>
          <p:nvPr/>
        </p:nvSpPr>
        <p:spPr>
          <a:xfrm>
            <a:off x="2686605" y="2236867"/>
            <a:ext cx="2520396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This includes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927142-5CC9-4929-9053-4877931679EA}"/>
              </a:ext>
            </a:extLst>
          </p:cNvPr>
          <p:cNvSpPr txBox="1"/>
          <p:nvPr/>
        </p:nvSpPr>
        <p:spPr>
          <a:xfrm>
            <a:off x="2732324" y="2639617"/>
            <a:ext cx="2741376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GB" sz="4000" b="1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</a:rPr>
              <a:t>xx million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164493-0B5F-4EC7-A138-FBC86DA95064}"/>
              </a:ext>
            </a:extLst>
          </p:cNvPr>
          <p:cNvSpPr txBox="1"/>
          <p:nvPr/>
        </p:nvSpPr>
        <p:spPr>
          <a:xfrm>
            <a:off x="2686605" y="3049774"/>
            <a:ext cx="252039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with unaddressed </a:t>
            </a:r>
          </a:p>
          <a:p>
            <a:pPr marR="0" algn="l" rtl="0"/>
            <a:r>
              <a:rPr lang="en-US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hearing loss in</a:t>
            </a:r>
            <a:endParaRPr lang="en-GB" sz="2000" b="1" i="0" u="none" strike="noStrike" baseline="3000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789A11-D6FF-4424-B3B5-BF4CF65074EE}"/>
              </a:ext>
            </a:extLst>
          </p:cNvPr>
          <p:cNvSpPr txBox="1"/>
          <p:nvPr/>
        </p:nvSpPr>
        <p:spPr>
          <a:xfrm>
            <a:off x="2686605" y="3506440"/>
            <a:ext cx="2520396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8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Country name</a:t>
            </a:r>
            <a:endParaRPr lang="en-GB" sz="2800" b="1" i="0" u="none" strike="noStrike" baseline="3000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Khawndao - Inis Communication</dc:creator>
  <cp:lastModifiedBy>Victoria Adshead</cp:lastModifiedBy>
  <cp:revision>5</cp:revision>
  <dcterms:created xsi:type="dcterms:W3CDTF">2020-12-18T09:19:45Z</dcterms:created>
  <dcterms:modified xsi:type="dcterms:W3CDTF">2021-02-18T10:08:54Z</dcterms:modified>
</cp:coreProperties>
</file>