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396" r:id="rId5"/>
    <p:sldId id="39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1"/>
    <p:restoredTop sz="94607"/>
  </p:normalViewPr>
  <p:slideViewPr>
    <p:cSldViewPr>
      <p:cViewPr varScale="1">
        <p:scale>
          <a:sx n="106" d="100"/>
          <a:sy n="106" d="100"/>
        </p:scale>
        <p:origin x="168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53FA3-C818-A148-BDD2-F1018371738A}" type="datetimeFigureOut">
              <a:rPr lang="en-US" smtClean="0"/>
              <a:t>10/10/22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2B6B3-D5EE-8546-82C3-AA9AFC4F2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630616" cy="125157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name of trainer</a:t>
            </a:r>
          </a:p>
          <a:p>
            <a:r>
              <a:rPr lang="en-US" dirty="0"/>
              <a:t>Contact email </a:t>
            </a:r>
          </a:p>
          <a:p>
            <a:r>
              <a:rPr lang="en-GB" dirty="0"/>
              <a:t>@</a:t>
            </a:r>
            <a:r>
              <a:rPr lang="en-GB" dirty="0" err="1"/>
              <a:t>cadmusinclusiv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2440" y="6237312"/>
            <a:ext cx="442392" cy="412155"/>
          </a:xfrm>
          <a:prstGeom prst="rect">
            <a:avLst/>
          </a:prstGeom>
        </p:spPr>
        <p:txBody>
          <a:bodyPr/>
          <a:lstStyle/>
          <a:p>
            <a:fld id="{A676DA7B-D825-4E2D-85A2-5E1FD2658884}" type="datetimeFigureOut">
              <a:rPr lang="en-GB" smtClean="0"/>
              <a:t>10/10/2022</a:t>
            </a:fld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078529"/>
            <a:ext cx="576064" cy="54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671" y="5052665"/>
            <a:ext cx="593121" cy="59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26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442392" cy="412155"/>
          </a:xfrm>
          <a:prstGeom prst="rect">
            <a:avLst/>
          </a:prstGeom>
        </p:spPr>
        <p:txBody>
          <a:bodyPr/>
          <a:lstStyle/>
          <a:p>
            <a:fld id="{A676DA7B-D825-4E2D-85A2-5E1FD2658884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9912" y="6496772"/>
            <a:ext cx="2239888" cy="2247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0047-AECE-49B4-921C-FA4196A66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442392" cy="412155"/>
          </a:xfrm>
          <a:prstGeom prst="rect">
            <a:avLst/>
          </a:prstGeom>
        </p:spPr>
        <p:txBody>
          <a:bodyPr/>
          <a:lstStyle/>
          <a:p>
            <a:fld id="{A676DA7B-D825-4E2D-85A2-5E1FD2658884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9912" y="6496772"/>
            <a:ext cx="2239888" cy="2247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0047-AECE-49B4-921C-FA4196A66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52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442392" cy="412155"/>
          </a:xfrm>
          <a:prstGeom prst="rect">
            <a:avLst/>
          </a:prstGeom>
        </p:spPr>
        <p:txBody>
          <a:bodyPr/>
          <a:lstStyle/>
          <a:p>
            <a:fld id="{A676DA7B-D825-4E2D-85A2-5E1FD2658884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9912" y="6496772"/>
            <a:ext cx="2239888" cy="2247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0047-AECE-49B4-921C-FA4196A66F0F}" type="slidenum">
              <a:rPr lang="en-GB" smtClean="0"/>
              <a:t>‹#›</a:t>
            </a:fld>
            <a:endParaRPr lang="en-GB"/>
          </a:p>
        </p:txBody>
      </p:sp>
      <p:pic>
        <p:nvPicPr>
          <p:cNvPr id="3074" name="Picture 2" descr="C:\Users\Beccie Hawes\Pictures\cad inc (2)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09" t="10234" r="20999" b="21930"/>
          <a:stretch/>
        </p:blipFill>
        <p:spPr bwMode="auto">
          <a:xfrm>
            <a:off x="323528" y="260648"/>
            <a:ext cx="1714500" cy="11049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04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442392" cy="412155"/>
          </a:xfrm>
          <a:prstGeom prst="rect">
            <a:avLst/>
          </a:prstGeom>
        </p:spPr>
        <p:txBody>
          <a:bodyPr/>
          <a:lstStyle/>
          <a:p>
            <a:fld id="{A676DA7B-D825-4E2D-85A2-5E1FD2658884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9912" y="6496772"/>
            <a:ext cx="2239888" cy="2247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0047-AECE-49B4-921C-FA4196A66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21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442392" cy="412155"/>
          </a:xfrm>
          <a:prstGeom prst="rect">
            <a:avLst/>
          </a:prstGeom>
        </p:spPr>
        <p:txBody>
          <a:bodyPr/>
          <a:lstStyle/>
          <a:p>
            <a:fld id="{A676DA7B-D825-4E2D-85A2-5E1FD2658884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79912" y="6496772"/>
            <a:ext cx="2239888" cy="2247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0047-AECE-49B4-921C-FA4196A66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92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442392" cy="412155"/>
          </a:xfrm>
          <a:prstGeom prst="rect">
            <a:avLst/>
          </a:prstGeom>
        </p:spPr>
        <p:txBody>
          <a:bodyPr/>
          <a:lstStyle/>
          <a:p>
            <a:fld id="{A676DA7B-D825-4E2D-85A2-5E1FD2658884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79912" y="6496772"/>
            <a:ext cx="2239888" cy="2247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0047-AECE-49B4-921C-FA4196A66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56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442392" cy="412155"/>
          </a:xfrm>
          <a:prstGeom prst="rect">
            <a:avLst/>
          </a:prstGeom>
        </p:spPr>
        <p:txBody>
          <a:bodyPr/>
          <a:lstStyle/>
          <a:p>
            <a:fld id="{A676DA7B-D825-4E2D-85A2-5E1FD2658884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79912" y="6496772"/>
            <a:ext cx="2239888" cy="2247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0047-AECE-49B4-921C-FA4196A66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34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442392" cy="412155"/>
          </a:xfrm>
          <a:prstGeom prst="rect">
            <a:avLst/>
          </a:prstGeom>
        </p:spPr>
        <p:txBody>
          <a:bodyPr/>
          <a:lstStyle/>
          <a:p>
            <a:fld id="{A676DA7B-D825-4E2D-85A2-5E1FD2658884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79912" y="6496772"/>
            <a:ext cx="2239888" cy="2247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0047-AECE-49B4-921C-FA4196A66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54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442392" cy="412155"/>
          </a:xfrm>
          <a:prstGeom prst="rect">
            <a:avLst/>
          </a:prstGeom>
        </p:spPr>
        <p:txBody>
          <a:bodyPr/>
          <a:lstStyle/>
          <a:p>
            <a:fld id="{A676DA7B-D825-4E2D-85A2-5E1FD2658884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79912" y="6496772"/>
            <a:ext cx="2239888" cy="2247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0047-AECE-49B4-921C-FA4196A66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48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442392" cy="412155"/>
          </a:xfrm>
          <a:prstGeom prst="rect">
            <a:avLst/>
          </a:prstGeom>
        </p:spPr>
        <p:txBody>
          <a:bodyPr/>
          <a:lstStyle/>
          <a:p>
            <a:fld id="{A676DA7B-D825-4E2D-85A2-5E1FD2658884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79912" y="6496772"/>
            <a:ext cx="2239888" cy="2247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0047-AECE-49B4-921C-FA4196A66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55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6563072" cy="11569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INSERT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Fifth lev 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F0047-AECE-49B4-921C-FA4196A66F0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9320"/>
            <a:ext cx="2520696" cy="374904"/>
          </a:xfrm>
          <a:prstGeom prst="rect">
            <a:avLst/>
          </a:prstGeom>
        </p:spPr>
      </p:pic>
      <p:pic>
        <p:nvPicPr>
          <p:cNvPr id="9" name="Picture 2" descr="C:\Users\Beccie Hawes\Pictures\cad inc (2).png"/>
          <p:cNvPicPr>
            <a:picLocks noChangeAspect="1" noChangeArrowheads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09" t="10234" r="20999" b="21930"/>
          <a:stretch/>
        </p:blipFill>
        <p:spPr bwMode="auto">
          <a:xfrm>
            <a:off x="323528" y="260648"/>
            <a:ext cx="1714500" cy="11049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0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Self-Regulation Chart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729319"/>
              </p:ext>
            </p:extLst>
          </p:nvPr>
        </p:nvGraphicFramePr>
        <p:xfrm>
          <a:off x="422310" y="1700808"/>
          <a:ext cx="4982954" cy="4756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9252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I can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You can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569"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 Okay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813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Chan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  <a:p>
                      <a:pPr algn="ctr"/>
                      <a:endParaRPr lang="en-GB" b="0" dirty="0"/>
                    </a:p>
                    <a:p>
                      <a:pPr algn="ctr"/>
                      <a:endParaRPr lang="en-GB" b="0" dirty="0"/>
                    </a:p>
                    <a:p>
                      <a:pPr algn="ctr"/>
                      <a:endParaRPr lang="en-GB" b="0" dirty="0"/>
                    </a:p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08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Okay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5" t="9151" r="9516" b="9212"/>
          <a:stretch/>
        </p:blipFill>
        <p:spPr bwMode="auto">
          <a:xfrm>
            <a:off x="955339" y="2654030"/>
            <a:ext cx="578202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Face with Medical Mask Emoji Vector Fre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8" t="6701" r="7686" b="8092"/>
          <a:stretch/>
        </p:blipFill>
        <p:spPr bwMode="auto">
          <a:xfrm>
            <a:off x="882213" y="3984262"/>
            <a:ext cx="674914" cy="67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157192"/>
            <a:ext cx="641408" cy="665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89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Self-Regulation Chart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856939"/>
              </p:ext>
            </p:extLst>
          </p:nvPr>
        </p:nvGraphicFramePr>
        <p:xfrm>
          <a:off x="422310" y="1700808"/>
          <a:ext cx="7246034" cy="4756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9127">
                  <a:extLst>
                    <a:ext uri="{9D8B030D-6E8A-4147-A177-3AD203B41FA5}">
                      <a16:colId xmlns:a16="http://schemas.microsoft.com/office/drawing/2014/main" val="3862580239"/>
                    </a:ext>
                  </a:extLst>
                </a:gridCol>
                <a:gridCol w="1469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9127">
                  <a:extLst>
                    <a:ext uri="{9D8B030D-6E8A-4147-A177-3AD203B41FA5}">
                      <a16:colId xmlns:a16="http://schemas.microsoft.com/office/drawing/2014/main" val="1710279697"/>
                    </a:ext>
                  </a:extLst>
                </a:gridCol>
              </a:tblGrid>
              <a:tr h="399252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Looks like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Feels like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I can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You can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569"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 Okay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813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Chan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  <a:p>
                      <a:pPr algn="ctr"/>
                      <a:endParaRPr lang="en-GB" b="0" dirty="0"/>
                    </a:p>
                    <a:p>
                      <a:pPr algn="ctr"/>
                      <a:endParaRPr lang="en-GB" b="0" dirty="0"/>
                    </a:p>
                    <a:p>
                      <a:pPr algn="ctr"/>
                      <a:endParaRPr lang="en-GB" b="0" dirty="0"/>
                    </a:p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08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Okay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5" t="9151" r="9516" b="9212"/>
          <a:stretch/>
        </p:blipFill>
        <p:spPr bwMode="auto">
          <a:xfrm>
            <a:off x="955339" y="2654030"/>
            <a:ext cx="578202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Face with Medical Mask Emoji Vector Fre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8" t="6701" r="7686" b="8092"/>
          <a:stretch/>
        </p:blipFill>
        <p:spPr bwMode="auto">
          <a:xfrm>
            <a:off x="882213" y="3984262"/>
            <a:ext cx="674914" cy="67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157192"/>
            <a:ext cx="641408" cy="665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351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423c47-a308-4236-9e83-f1ed63604b72">
      <Terms xmlns="http://schemas.microsoft.com/office/infopath/2007/PartnerControls"/>
    </lcf76f155ced4ddcb4097134ff3c332f>
    <TaxCatchAll xmlns="8418ae5f-cb77-41c2-9061-d2fa029e4dd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F07B338EDFB4468C1E3AAC999D7424" ma:contentTypeVersion="15" ma:contentTypeDescription="Create a new document." ma:contentTypeScope="" ma:versionID="b9a89843f1e21d035257afd874cd8430">
  <xsd:schema xmlns:xsd="http://www.w3.org/2001/XMLSchema" xmlns:xs="http://www.w3.org/2001/XMLSchema" xmlns:p="http://schemas.microsoft.com/office/2006/metadata/properties" xmlns:ns2="8e423c47-a308-4236-9e83-f1ed63604b72" xmlns:ns3="8418ae5f-cb77-41c2-9061-d2fa029e4dd0" targetNamespace="http://schemas.microsoft.com/office/2006/metadata/properties" ma:root="true" ma:fieldsID="ab4c80e993980f23f6f43958c214f6d3" ns2:_="" ns3:_="">
    <xsd:import namespace="8e423c47-a308-4236-9e83-f1ed63604b72"/>
    <xsd:import namespace="8418ae5f-cb77-41c2-9061-d2fa029e4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23c47-a308-4236-9e83-f1ed63604b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18047bf-3e74-4b35-9866-7c1f2fac8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8ae5f-cb77-41c2-9061-d2fa029e4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d685f94-3b80-4da9-8319-23a8ea62f509}" ma:internalName="TaxCatchAll" ma:showField="CatchAllData" ma:web="8418ae5f-cb77-41c2-9061-d2fa029e4d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1CAF7C-34BD-474B-BB4A-C1E61AE497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9A0EF6-6C99-476E-AFD8-BD831A91568D}">
  <ds:schemaRefs>
    <ds:schemaRef ds:uri="http://purl.org/dc/elements/1.1/"/>
    <ds:schemaRef ds:uri="http://schemas.microsoft.com/office/2006/metadata/properties"/>
    <ds:schemaRef ds:uri="8e423c47-a308-4236-9e83-f1ed63604b7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75BBE61-647A-492B-A08F-FE20B44A21EE}"/>
</file>

<file path=docProps/app.xml><?xml version="1.0" encoding="utf-8"?>
<Properties xmlns="http://schemas.openxmlformats.org/officeDocument/2006/extended-properties" xmlns:vt="http://schemas.openxmlformats.org/officeDocument/2006/docPropsVTypes">
  <TotalTime>9784</TotalTime>
  <Words>24</Words>
  <Application>Microsoft Macintosh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Self-Regulation Chart</vt:lpstr>
      <vt:lpstr>Self-Regulation Chart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Beccie Hawes</dc:creator>
  <cp:lastModifiedBy>Lue-Quee, Ruth</cp:lastModifiedBy>
  <cp:revision>117</cp:revision>
  <dcterms:created xsi:type="dcterms:W3CDTF">2020-05-11T10:25:56Z</dcterms:created>
  <dcterms:modified xsi:type="dcterms:W3CDTF">2022-10-10T13:53:48Z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0x010100BEF07B338EDFB4468C1E3AAC999D7424</vt:lpwstr>
  </property>
</Properties>
</file>