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2"/>
  </p:notesMasterIdLst>
  <p:sldIdLst>
    <p:sldId id="261" r:id="rId5"/>
    <p:sldId id="313" r:id="rId6"/>
    <p:sldId id="270" r:id="rId7"/>
    <p:sldId id="257" r:id="rId8"/>
    <p:sldId id="258" r:id="rId9"/>
    <p:sldId id="279" r:id="rId10"/>
    <p:sldId id="259" r:id="rId11"/>
    <p:sldId id="280" r:id="rId12"/>
    <p:sldId id="288" r:id="rId13"/>
    <p:sldId id="260" r:id="rId14"/>
    <p:sldId id="285" r:id="rId15"/>
    <p:sldId id="274" r:id="rId16"/>
    <p:sldId id="267" r:id="rId17"/>
    <p:sldId id="275" r:id="rId18"/>
    <p:sldId id="276" r:id="rId19"/>
    <p:sldId id="277" r:id="rId20"/>
    <p:sldId id="268" r:id="rId21"/>
    <p:sldId id="278" r:id="rId22"/>
    <p:sldId id="269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86" r:id="rId32"/>
    <p:sldId id="262" r:id="rId33"/>
    <p:sldId id="263" r:id="rId34"/>
    <p:sldId id="272" r:id="rId35"/>
    <p:sldId id="273" r:id="rId36"/>
    <p:sldId id="264" r:id="rId37"/>
    <p:sldId id="289" r:id="rId38"/>
    <p:sldId id="265" r:id="rId39"/>
    <p:sldId id="287" r:id="rId40"/>
    <p:sldId id="256" r:id="rId41"/>
    <p:sldId id="281" r:id="rId42"/>
    <p:sldId id="282" r:id="rId43"/>
    <p:sldId id="284" r:id="rId44"/>
    <p:sldId id="311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12" r:id="rId55"/>
    <p:sldId id="306" r:id="rId56"/>
    <p:sldId id="307" r:id="rId57"/>
    <p:sldId id="308" r:id="rId58"/>
    <p:sldId id="309" r:id="rId59"/>
    <p:sldId id="310" r:id="rId60"/>
    <p:sldId id="32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6505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or Jones (BCUHB - Audiology)" userId="07d3a1b2-2003-438b-a17f-304f835db0d5" providerId="ADAL" clId="{9B8DBBA3-6220-4C0E-B508-A7949C2EE42A}"/>
    <pc:docChg chg="undo redo custSel addSld delSld modSld sldOrd">
      <pc:chgData name="Linor Jones (BCUHB - Audiology)" userId="07d3a1b2-2003-438b-a17f-304f835db0d5" providerId="ADAL" clId="{9B8DBBA3-6220-4C0E-B508-A7949C2EE42A}" dt="2023-04-06T16:37:19.682" v="10683" actId="20577"/>
      <pc:docMkLst>
        <pc:docMk/>
      </pc:docMkLst>
      <pc:sldChg chg="modSp add mod modAnim">
        <pc:chgData name="Linor Jones (BCUHB - Audiology)" userId="07d3a1b2-2003-438b-a17f-304f835db0d5" providerId="ADAL" clId="{9B8DBBA3-6220-4C0E-B508-A7949C2EE42A}" dt="2023-04-06T14:43:58.124" v="7775" actId="20577"/>
        <pc:sldMkLst>
          <pc:docMk/>
          <pc:sldMk cId="3171967716" sldId="256"/>
        </pc:sldMkLst>
        <pc:spChg chg="mod">
          <ac:chgData name="Linor Jones (BCUHB - Audiology)" userId="07d3a1b2-2003-438b-a17f-304f835db0d5" providerId="ADAL" clId="{9B8DBBA3-6220-4C0E-B508-A7949C2EE42A}" dt="2023-03-29T09:01:42.130" v="5689" actId="20577"/>
          <ac:spMkLst>
            <pc:docMk/>
            <pc:sldMk cId="3171967716" sldId="256"/>
            <ac:spMk id="7" creationId="{47694D4A-D6C2-49CE-94DA-E6D68F56C669}"/>
          </ac:spMkLst>
        </pc:spChg>
        <pc:spChg chg="mod">
          <ac:chgData name="Linor Jones (BCUHB - Audiology)" userId="07d3a1b2-2003-438b-a17f-304f835db0d5" providerId="ADAL" clId="{9B8DBBA3-6220-4C0E-B508-A7949C2EE42A}" dt="2023-04-06T14:43:58.124" v="7775" actId="20577"/>
          <ac:spMkLst>
            <pc:docMk/>
            <pc:sldMk cId="3171967716" sldId="256"/>
            <ac:spMk id="8" creationId="{E36A405C-672B-4BD2-AAEB-724D9A44E408}"/>
          </ac:spMkLst>
        </pc:spChg>
      </pc:sldChg>
      <pc:sldChg chg="modSp mod modAnim modNotesTx">
        <pc:chgData name="Linor Jones (BCUHB - Audiology)" userId="07d3a1b2-2003-438b-a17f-304f835db0d5" providerId="ADAL" clId="{9B8DBBA3-6220-4C0E-B508-A7949C2EE42A}" dt="2023-03-29T09:50:12.615" v="7308"/>
        <pc:sldMkLst>
          <pc:docMk/>
          <pc:sldMk cId="4046193271" sldId="257"/>
        </pc:sldMkLst>
        <pc:spChg chg="mod">
          <ac:chgData name="Linor Jones (BCUHB - Audiology)" userId="07d3a1b2-2003-438b-a17f-304f835db0d5" providerId="ADAL" clId="{9B8DBBA3-6220-4C0E-B508-A7949C2EE42A}" dt="2023-03-29T09:11:40.697" v="6288" actId="20577"/>
          <ac:spMkLst>
            <pc:docMk/>
            <pc:sldMk cId="4046193271" sldId="257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9T09:49:51.300" v="7303" actId="20577"/>
          <ac:spMkLst>
            <pc:docMk/>
            <pc:sldMk cId="4046193271" sldId="257"/>
            <ac:spMk id="3" creationId="{00000000-0000-0000-0000-000000000000}"/>
          </ac:spMkLst>
        </pc:spChg>
      </pc:sldChg>
      <pc:sldChg chg="addSp delSp modSp mod modClrScheme modAnim chgLayout modNotesTx">
        <pc:chgData name="Linor Jones (BCUHB - Audiology)" userId="07d3a1b2-2003-438b-a17f-304f835db0d5" providerId="ADAL" clId="{9B8DBBA3-6220-4C0E-B508-A7949C2EE42A}" dt="2023-03-29T09:50:34.892" v="7314"/>
        <pc:sldMkLst>
          <pc:docMk/>
          <pc:sldMk cId="2734746204" sldId="258"/>
        </pc:sldMkLst>
        <pc:spChg chg="mod ord">
          <ac:chgData name="Linor Jones (BCUHB - Audiology)" userId="07d3a1b2-2003-438b-a17f-304f835db0d5" providerId="ADAL" clId="{9B8DBBA3-6220-4C0E-B508-A7949C2EE42A}" dt="2023-03-27T15:59:34.972" v="3349" actId="700"/>
          <ac:spMkLst>
            <pc:docMk/>
            <pc:sldMk cId="2734746204" sldId="258"/>
            <ac:spMk id="2" creationId="{00000000-0000-0000-0000-000000000000}"/>
          </ac:spMkLst>
        </pc:spChg>
        <pc:spChg chg="mod ord">
          <ac:chgData name="Linor Jones (BCUHB - Audiology)" userId="07d3a1b2-2003-438b-a17f-304f835db0d5" providerId="ADAL" clId="{9B8DBBA3-6220-4C0E-B508-A7949C2EE42A}" dt="2023-03-27T15:59:34.972" v="3349" actId="700"/>
          <ac:spMkLst>
            <pc:docMk/>
            <pc:sldMk cId="2734746204" sldId="258"/>
            <ac:spMk id="3" creationId="{00000000-0000-0000-0000-000000000000}"/>
          </ac:spMkLst>
        </pc:spChg>
        <pc:spChg chg="del mod">
          <ac:chgData name="Linor Jones (BCUHB - Audiology)" userId="07d3a1b2-2003-438b-a17f-304f835db0d5" providerId="ADAL" clId="{9B8DBBA3-6220-4C0E-B508-A7949C2EE42A}" dt="2023-03-27T15:59:48.225" v="3354"/>
          <ac:spMkLst>
            <pc:docMk/>
            <pc:sldMk cId="2734746204" sldId="258"/>
            <ac:spMk id="5" creationId="{00000000-0000-0000-0000-000000000000}"/>
          </ac:spMkLst>
        </pc:spChg>
        <pc:spChg chg="add del mod ord">
          <ac:chgData name="Linor Jones (BCUHB - Audiology)" userId="07d3a1b2-2003-438b-a17f-304f835db0d5" providerId="ADAL" clId="{9B8DBBA3-6220-4C0E-B508-A7949C2EE42A}" dt="2023-03-27T15:59:57.023" v="3355" actId="478"/>
          <ac:spMkLst>
            <pc:docMk/>
            <pc:sldMk cId="2734746204" sldId="258"/>
            <ac:spMk id="6" creationId="{203B6679-BD73-41F7-AE1F-1A5EFD1798B8}"/>
          </ac:spMkLst>
        </pc:spChg>
        <pc:spChg chg="add mod ord">
          <ac:chgData name="Linor Jones (BCUHB - Audiology)" userId="07d3a1b2-2003-438b-a17f-304f835db0d5" providerId="ADAL" clId="{9B8DBBA3-6220-4C0E-B508-A7949C2EE42A}" dt="2023-03-29T09:19:55.992" v="6604" actId="113"/>
          <ac:spMkLst>
            <pc:docMk/>
            <pc:sldMk cId="2734746204" sldId="258"/>
            <ac:spMk id="7" creationId="{708354EE-08CF-4F3B-BB13-B0E4CD24CF82}"/>
          </ac:spMkLst>
        </pc:spChg>
        <pc:spChg chg="add del mod ord">
          <ac:chgData name="Linor Jones (BCUHB - Audiology)" userId="07d3a1b2-2003-438b-a17f-304f835db0d5" providerId="ADAL" clId="{9B8DBBA3-6220-4C0E-B508-A7949C2EE42A}" dt="2023-03-27T15:59:59.515" v="3356" actId="478"/>
          <ac:spMkLst>
            <pc:docMk/>
            <pc:sldMk cId="2734746204" sldId="258"/>
            <ac:spMk id="8" creationId="{02B7F386-D05F-4608-84AB-14F1F84F0206}"/>
          </ac:spMkLst>
        </pc:spChg>
        <pc:picChg chg="del">
          <ac:chgData name="Linor Jones (BCUHB - Audiology)" userId="07d3a1b2-2003-438b-a17f-304f835db0d5" providerId="ADAL" clId="{9B8DBBA3-6220-4C0E-B508-A7949C2EE42A}" dt="2023-03-27T16:16:55.536" v="3970" actId="478"/>
          <ac:picMkLst>
            <pc:docMk/>
            <pc:sldMk cId="2734746204" sldId="258"/>
            <ac:picMk id="4" creationId="{00000000-0000-0000-0000-000000000000}"/>
          </ac:picMkLst>
        </pc:picChg>
      </pc:sldChg>
      <pc:sldChg chg="addSp delSp modSp mod modAnim">
        <pc:chgData name="Linor Jones (BCUHB - Audiology)" userId="07d3a1b2-2003-438b-a17f-304f835db0d5" providerId="ADAL" clId="{9B8DBBA3-6220-4C0E-B508-A7949C2EE42A}" dt="2023-03-29T09:50:57.467" v="7319"/>
        <pc:sldMkLst>
          <pc:docMk/>
          <pc:sldMk cId="1214189316" sldId="259"/>
        </pc:sldMkLst>
        <pc:spChg chg="mod">
          <ac:chgData name="Linor Jones (BCUHB - Audiology)" userId="07d3a1b2-2003-438b-a17f-304f835db0d5" providerId="ADAL" clId="{9B8DBBA3-6220-4C0E-B508-A7949C2EE42A}" dt="2023-03-27T15:58:46.052" v="3322" actId="20577"/>
          <ac:spMkLst>
            <pc:docMk/>
            <pc:sldMk cId="1214189316" sldId="259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9T09:17:14.269" v="6483" actId="255"/>
          <ac:spMkLst>
            <pc:docMk/>
            <pc:sldMk cId="1214189316" sldId="259"/>
            <ac:spMk id="3" creationId="{00000000-0000-0000-0000-000000000000}"/>
          </ac:spMkLst>
        </pc:spChg>
        <pc:spChg chg="add del mod">
          <ac:chgData name="Linor Jones (BCUHB - Audiology)" userId="07d3a1b2-2003-438b-a17f-304f835db0d5" providerId="ADAL" clId="{9B8DBBA3-6220-4C0E-B508-A7949C2EE42A}" dt="2023-03-29T09:17:05.263" v="6482" actId="478"/>
          <ac:spMkLst>
            <pc:docMk/>
            <pc:sldMk cId="1214189316" sldId="259"/>
            <ac:spMk id="4" creationId="{CDB43C39-44B8-41A9-A884-F10FA3BEDAFC}"/>
          </ac:spMkLst>
        </pc:spChg>
        <pc:spChg chg="del mod">
          <ac:chgData name="Linor Jones (BCUHB - Audiology)" userId="07d3a1b2-2003-438b-a17f-304f835db0d5" providerId="ADAL" clId="{9B8DBBA3-6220-4C0E-B508-A7949C2EE42A}" dt="2023-03-27T16:29:05.583" v="4093" actId="478"/>
          <ac:spMkLst>
            <pc:docMk/>
            <pc:sldMk cId="1214189316" sldId="259"/>
            <ac:spMk id="5" creationId="{00000000-0000-0000-0000-000000000000}"/>
          </ac:spMkLst>
        </pc:spChg>
        <pc:spChg chg="add del">
          <ac:chgData name="Linor Jones (BCUHB - Audiology)" userId="07d3a1b2-2003-438b-a17f-304f835db0d5" providerId="ADAL" clId="{9B8DBBA3-6220-4C0E-B508-A7949C2EE42A}" dt="2023-03-27T16:35:13.347" v="4485" actId="22"/>
          <ac:spMkLst>
            <pc:docMk/>
            <pc:sldMk cId="1214189316" sldId="259"/>
            <ac:spMk id="7" creationId="{CB16A333-02EF-4F0D-AFA4-F020A379B41F}"/>
          </ac:spMkLst>
        </pc:spChg>
        <pc:picChg chg="del">
          <ac:chgData name="Linor Jones (BCUHB - Audiology)" userId="07d3a1b2-2003-438b-a17f-304f835db0d5" providerId="ADAL" clId="{9B8DBBA3-6220-4C0E-B508-A7949C2EE42A}" dt="2023-03-27T16:16:03.754" v="3945" actId="21"/>
          <ac:picMkLst>
            <pc:docMk/>
            <pc:sldMk cId="1214189316" sldId="259"/>
            <ac:picMk id="4" creationId="{00000000-0000-0000-0000-000000000000}"/>
          </ac:picMkLst>
        </pc:picChg>
      </pc:sldChg>
      <pc:sldChg chg="modSp mod modAnim">
        <pc:chgData name="Linor Jones (BCUHB - Audiology)" userId="07d3a1b2-2003-438b-a17f-304f835db0d5" providerId="ADAL" clId="{9B8DBBA3-6220-4C0E-B508-A7949C2EE42A}" dt="2023-03-29T09:51:48.594" v="7331"/>
        <pc:sldMkLst>
          <pc:docMk/>
          <pc:sldMk cId="3863213236" sldId="260"/>
        </pc:sldMkLst>
        <pc:spChg chg="mod">
          <ac:chgData name="Linor Jones (BCUHB - Audiology)" userId="07d3a1b2-2003-438b-a17f-304f835db0d5" providerId="ADAL" clId="{9B8DBBA3-6220-4C0E-B508-A7949C2EE42A}" dt="2023-03-27T16:43:00.069" v="5192" actId="20577"/>
          <ac:spMkLst>
            <pc:docMk/>
            <pc:sldMk cId="3863213236" sldId="260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9T09:51:37.121" v="7328" actId="20577"/>
          <ac:spMkLst>
            <pc:docMk/>
            <pc:sldMk cId="3863213236" sldId="260"/>
            <ac:spMk id="3" creationId="{00000000-0000-0000-0000-000000000000}"/>
          </ac:spMkLst>
        </pc:spChg>
      </pc:sldChg>
      <pc:sldChg chg="modSp mod">
        <pc:chgData name="Linor Jones (BCUHB - Audiology)" userId="07d3a1b2-2003-438b-a17f-304f835db0d5" providerId="ADAL" clId="{9B8DBBA3-6220-4C0E-B508-A7949C2EE42A}" dt="2023-04-06T15:14:13.188" v="8318" actId="21"/>
        <pc:sldMkLst>
          <pc:docMk/>
          <pc:sldMk cId="2742122650" sldId="261"/>
        </pc:sldMkLst>
        <pc:spChg chg="mod">
          <ac:chgData name="Linor Jones (BCUHB - Audiology)" userId="07d3a1b2-2003-438b-a17f-304f835db0d5" providerId="ADAL" clId="{9B8DBBA3-6220-4C0E-B508-A7949C2EE42A}" dt="2023-04-06T15:14:13.188" v="8318" actId="21"/>
          <ac:spMkLst>
            <pc:docMk/>
            <pc:sldMk cId="2742122650" sldId="261"/>
            <ac:spMk id="5" creationId="{00000000-0000-0000-0000-000000000000}"/>
          </ac:spMkLst>
        </pc:spChg>
      </pc:sldChg>
      <pc:sldChg chg="modSp add del mod modAnim">
        <pc:chgData name="Linor Jones (BCUHB - Audiology)" userId="07d3a1b2-2003-438b-a17f-304f835db0d5" providerId="ADAL" clId="{9B8DBBA3-6220-4C0E-B508-A7949C2EE42A}" dt="2023-03-29T09:54:45.462" v="7369"/>
        <pc:sldMkLst>
          <pc:docMk/>
          <pc:sldMk cId="422358047" sldId="262"/>
        </pc:sldMkLst>
        <pc:spChg chg="mod">
          <ac:chgData name="Linor Jones (BCUHB - Audiology)" userId="07d3a1b2-2003-438b-a17f-304f835db0d5" providerId="ADAL" clId="{9B8DBBA3-6220-4C0E-B508-A7949C2EE42A}" dt="2023-03-29T09:45:23.136" v="7266" actId="14"/>
          <ac:spMkLst>
            <pc:docMk/>
            <pc:sldMk cId="422358047" sldId="262"/>
            <ac:spMk id="3" creationId="{00000000-0000-0000-0000-000000000000}"/>
          </ac:spMkLst>
        </pc:spChg>
      </pc:sldChg>
      <pc:sldChg chg="modSp add del mod ord">
        <pc:chgData name="Linor Jones (BCUHB - Audiology)" userId="07d3a1b2-2003-438b-a17f-304f835db0d5" providerId="ADAL" clId="{9B8DBBA3-6220-4C0E-B508-A7949C2EE42A}" dt="2023-03-29T09:41:38.828" v="7101" actId="47"/>
        <pc:sldMkLst>
          <pc:docMk/>
          <pc:sldMk cId="115269550" sldId="263"/>
        </pc:sldMkLst>
        <pc:picChg chg="mod">
          <ac:chgData name="Linor Jones (BCUHB - Audiology)" userId="07d3a1b2-2003-438b-a17f-304f835db0d5" providerId="ADAL" clId="{9B8DBBA3-6220-4C0E-B508-A7949C2EE42A}" dt="2023-03-26T11:12:16.627" v="1" actId="1076"/>
          <ac:picMkLst>
            <pc:docMk/>
            <pc:sldMk cId="115269550" sldId="263"/>
            <ac:picMk id="4" creationId="{00000000-0000-0000-0000-000000000000}"/>
          </ac:picMkLst>
        </pc:picChg>
      </pc:sldChg>
      <pc:sldChg chg="modSp add del mod modAnim modNotesTx">
        <pc:chgData name="Linor Jones (BCUHB - Audiology)" userId="07d3a1b2-2003-438b-a17f-304f835db0d5" providerId="ADAL" clId="{9B8DBBA3-6220-4C0E-B508-A7949C2EE42A}" dt="2023-03-29T09:55:36.658" v="7381"/>
        <pc:sldMkLst>
          <pc:docMk/>
          <pc:sldMk cId="47474470" sldId="264"/>
        </pc:sldMkLst>
        <pc:spChg chg="mod">
          <ac:chgData name="Linor Jones (BCUHB - Audiology)" userId="07d3a1b2-2003-438b-a17f-304f835db0d5" providerId="ADAL" clId="{9B8DBBA3-6220-4C0E-B508-A7949C2EE42A}" dt="2023-03-29T09:32:04.884" v="6862" actId="20577"/>
          <ac:spMkLst>
            <pc:docMk/>
            <pc:sldMk cId="47474470" sldId="264"/>
            <ac:spMk id="9" creationId="{CEC54601-98A4-49D3-9E99-6887E18635A7}"/>
          </ac:spMkLst>
        </pc:spChg>
      </pc:sldChg>
      <pc:sldChg chg="add del modAnim">
        <pc:chgData name="Linor Jones (BCUHB - Audiology)" userId="07d3a1b2-2003-438b-a17f-304f835db0d5" providerId="ADAL" clId="{9B8DBBA3-6220-4C0E-B508-A7949C2EE42A}" dt="2023-03-29T09:56:07.117" v="7388"/>
        <pc:sldMkLst>
          <pc:docMk/>
          <pc:sldMk cId="1325177499" sldId="265"/>
        </pc:sldMkLst>
      </pc:sldChg>
      <pc:sldChg chg="add del">
        <pc:chgData name="Linor Jones (BCUHB - Audiology)" userId="07d3a1b2-2003-438b-a17f-304f835db0d5" providerId="ADAL" clId="{9B8DBBA3-6220-4C0E-B508-A7949C2EE42A}" dt="2023-03-29T09:20:52.708" v="6627" actId="47"/>
        <pc:sldMkLst>
          <pc:docMk/>
          <pc:sldMk cId="2092450312" sldId="266"/>
        </pc:sldMkLst>
      </pc:sldChg>
      <pc:sldChg chg="modSp del mod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3838311559" sldId="266"/>
        </pc:sldMkLst>
        <pc:spChg chg="mod">
          <ac:chgData name="Linor Jones (BCUHB - Audiology)" userId="07d3a1b2-2003-438b-a17f-304f835db0d5" providerId="ADAL" clId="{9B8DBBA3-6220-4C0E-B508-A7949C2EE42A}" dt="2023-03-26T13:45:10.494" v="3222" actId="20577"/>
          <ac:spMkLst>
            <pc:docMk/>
            <pc:sldMk cId="3838311559" sldId="266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1:48:48.557" v="24" actId="20577"/>
          <ac:spMkLst>
            <pc:docMk/>
            <pc:sldMk cId="3838311559" sldId="266"/>
            <ac:spMk id="3" creationId="{00000000-0000-0000-0000-000000000000}"/>
          </ac:spMkLst>
        </pc:spChg>
      </pc:sldChg>
      <pc:sldChg chg="addSp delSp modSp del mod modNotesTx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1175499422" sldId="267"/>
        </pc:sldMkLst>
        <pc:spChg chg="mod">
          <ac:chgData name="Linor Jones (BCUHB - Audiology)" userId="07d3a1b2-2003-438b-a17f-304f835db0d5" providerId="ADAL" clId="{9B8DBBA3-6220-4C0E-B508-A7949C2EE42A}" dt="2023-03-26T12:23:18.136" v="1143" actId="20577"/>
          <ac:spMkLst>
            <pc:docMk/>
            <pc:sldMk cId="1175499422" sldId="267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2:03:04.811" v="165" actId="20577"/>
          <ac:spMkLst>
            <pc:docMk/>
            <pc:sldMk cId="1175499422" sldId="267"/>
            <ac:spMk id="3" creationId="{00000000-0000-0000-0000-000000000000}"/>
          </ac:spMkLst>
        </pc:spChg>
        <pc:picChg chg="add del mod modCrop">
          <ac:chgData name="Linor Jones (BCUHB - Audiology)" userId="07d3a1b2-2003-438b-a17f-304f835db0d5" providerId="ADAL" clId="{9B8DBBA3-6220-4C0E-B508-A7949C2EE42A}" dt="2023-03-26T11:58:47.150" v="102" actId="478"/>
          <ac:picMkLst>
            <pc:docMk/>
            <pc:sldMk cId="1175499422" sldId="267"/>
            <ac:picMk id="5" creationId="{6298509B-A8AC-4F53-B534-15C2F5B75C09}"/>
          </ac:picMkLst>
        </pc:picChg>
        <pc:picChg chg="add mod modCrop">
          <ac:chgData name="Linor Jones (BCUHB - Audiology)" userId="07d3a1b2-2003-438b-a17f-304f835db0d5" providerId="ADAL" clId="{9B8DBBA3-6220-4C0E-B508-A7949C2EE42A}" dt="2023-03-26T12:00:34.855" v="108" actId="1076"/>
          <ac:picMkLst>
            <pc:docMk/>
            <pc:sldMk cId="1175499422" sldId="267"/>
            <ac:picMk id="7" creationId="{66825DBA-B992-4498-BD15-9A792DB784C9}"/>
          </ac:picMkLst>
        </pc:picChg>
      </pc:sldChg>
      <pc:sldChg chg="add modAnim">
        <pc:chgData name="Linor Jones (BCUHB - Audiology)" userId="07d3a1b2-2003-438b-a17f-304f835db0d5" providerId="ADAL" clId="{9B8DBBA3-6220-4C0E-B508-A7949C2EE42A}" dt="2023-03-29T09:52:30.834" v="7340"/>
        <pc:sldMkLst>
          <pc:docMk/>
          <pc:sldMk cId="1280238918" sldId="267"/>
        </pc:sldMkLst>
      </pc:sldChg>
      <pc:sldChg chg="modSp del mod modNotesTx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2396474998" sldId="268"/>
        </pc:sldMkLst>
        <pc:spChg chg="mod">
          <ac:chgData name="Linor Jones (BCUHB - Audiology)" userId="07d3a1b2-2003-438b-a17f-304f835db0d5" providerId="ADAL" clId="{9B8DBBA3-6220-4C0E-B508-A7949C2EE42A}" dt="2023-03-26T13:03:05.968" v="1962" actId="20577"/>
          <ac:spMkLst>
            <pc:docMk/>
            <pc:sldMk cId="2396474998" sldId="268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3:27:44.980" v="2967" actId="113"/>
          <ac:spMkLst>
            <pc:docMk/>
            <pc:sldMk cId="2396474998" sldId="268"/>
            <ac:spMk id="3" creationId="{00000000-0000-0000-0000-000000000000}"/>
          </ac:spMkLst>
        </pc:spChg>
      </pc:sldChg>
      <pc:sldChg chg="add modAnim">
        <pc:chgData name="Linor Jones (BCUHB - Audiology)" userId="07d3a1b2-2003-438b-a17f-304f835db0d5" providerId="ADAL" clId="{9B8DBBA3-6220-4C0E-B508-A7949C2EE42A}" dt="2023-03-29T09:53:33.203" v="7354"/>
        <pc:sldMkLst>
          <pc:docMk/>
          <pc:sldMk cId="3321071814" sldId="268"/>
        </pc:sldMkLst>
      </pc:sldChg>
      <pc:sldChg chg="modSp add modAnim">
        <pc:chgData name="Linor Jones (BCUHB - Audiology)" userId="07d3a1b2-2003-438b-a17f-304f835db0d5" providerId="ADAL" clId="{9B8DBBA3-6220-4C0E-B508-A7949C2EE42A}" dt="2023-03-29T09:59:40.587" v="7429" actId="20577"/>
        <pc:sldMkLst>
          <pc:docMk/>
          <pc:sldMk cId="292244217" sldId="269"/>
        </pc:sldMkLst>
        <pc:spChg chg="mod">
          <ac:chgData name="Linor Jones (BCUHB - Audiology)" userId="07d3a1b2-2003-438b-a17f-304f835db0d5" providerId="ADAL" clId="{9B8DBBA3-6220-4C0E-B508-A7949C2EE42A}" dt="2023-03-29T09:59:40.587" v="7429" actId="20577"/>
          <ac:spMkLst>
            <pc:docMk/>
            <pc:sldMk cId="292244217" sldId="269"/>
            <ac:spMk id="3" creationId="{00000000-0000-0000-0000-000000000000}"/>
          </ac:spMkLst>
        </pc:spChg>
      </pc:sldChg>
      <pc:sldChg chg="modSp del mod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4230587368" sldId="269"/>
        </pc:sldMkLst>
        <pc:spChg chg="mod">
          <ac:chgData name="Linor Jones (BCUHB - Audiology)" userId="07d3a1b2-2003-438b-a17f-304f835db0d5" providerId="ADAL" clId="{9B8DBBA3-6220-4C0E-B508-A7949C2EE42A}" dt="2023-03-26T13:44:44.556" v="3213"/>
          <ac:spMkLst>
            <pc:docMk/>
            <pc:sldMk cId="4230587368" sldId="269"/>
            <ac:spMk id="3" creationId="{00000000-0000-0000-0000-000000000000}"/>
          </ac:spMkLst>
        </pc:spChg>
      </pc:sldChg>
      <pc:sldChg chg="addSp delSp modSp mod">
        <pc:chgData name="Linor Jones (BCUHB - Audiology)" userId="07d3a1b2-2003-438b-a17f-304f835db0d5" providerId="ADAL" clId="{9B8DBBA3-6220-4C0E-B508-A7949C2EE42A}" dt="2023-04-06T15:22:31.046" v="8472" actId="14100"/>
        <pc:sldMkLst>
          <pc:docMk/>
          <pc:sldMk cId="3880480804" sldId="270"/>
        </pc:sldMkLst>
        <pc:spChg chg="mod">
          <ac:chgData name="Linor Jones (BCUHB - Audiology)" userId="07d3a1b2-2003-438b-a17f-304f835db0d5" providerId="ADAL" clId="{9B8DBBA3-6220-4C0E-B508-A7949C2EE42A}" dt="2023-04-06T15:22:31.046" v="8472" actId="14100"/>
          <ac:spMkLst>
            <pc:docMk/>
            <pc:sldMk cId="3880480804" sldId="270"/>
            <ac:spMk id="2" creationId="{00000000-0000-0000-0000-000000000000}"/>
          </ac:spMkLst>
        </pc:spChg>
        <pc:spChg chg="del mod">
          <ac:chgData name="Linor Jones (BCUHB - Audiology)" userId="07d3a1b2-2003-438b-a17f-304f835db0d5" providerId="ADAL" clId="{9B8DBBA3-6220-4C0E-B508-A7949C2EE42A}" dt="2023-03-29T08:57:22.173" v="5409" actId="478"/>
          <ac:spMkLst>
            <pc:docMk/>
            <pc:sldMk cId="3880480804" sldId="270"/>
            <ac:spMk id="3" creationId="{00000000-0000-0000-0000-000000000000}"/>
          </ac:spMkLst>
        </pc:spChg>
        <pc:spChg chg="add del mod">
          <ac:chgData name="Linor Jones (BCUHB - Audiology)" userId="07d3a1b2-2003-438b-a17f-304f835db0d5" providerId="ADAL" clId="{9B8DBBA3-6220-4C0E-B508-A7949C2EE42A}" dt="2023-03-29T08:57:27.099" v="5410" actId="478"/>
          <ac:spMkLst>
            <pc:docMk/>
            <pc:sldMk cId="3880480804" sldId="270"/>
            <ac:spMk id="5" creationId="{B43EF593-4139-4BFF-84DF-5C4D3A782645}"/>
          </ac:spMkLst>
        </pc:spChg>
      </pc:sldChg>
      <pc:sldChg chg="modSp del mod">
        <pc:chgData name="Linor Jones (BCUHB - Audiology)" userId="07d3a1b2-2003-438b-a17f-304f835db0d5" providerId="ADAL" clId="{9B8DBBA3-6220-4C0E-B508-A7949C2EE42A}" dt="2023-03-29T09:24:39.530" v="6795" actId="47"/>
        <pc:sldMkLst>
          <pc:docMk/>
          <pc:sldMk cId="210121449" sldId="271"/>
        </pc:sldMkLst>
        <pc:spChg chg="mod">
          <ac:chgData name="Linor Jones (BCUHB - Audiology)" userId="07d3a1b2-2003-438b-a17f-304f835db0d5" providerId="ADAL" clId="{9B8DBBA3-6220-4C0E-B508-A7949C2EE42A}" dt="2023-03-26T13:45:37.545" v="3233" actId="20577"/>
          <ac:spMkLst>
            <pc:docMk/>
            <pc:sldMk cId="210121449" sldId="271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9T09:23:13.936" v="6733" actId="20577"/>
          <ac:spMkLst>
            <pc:docMk/>
            <pc:sldMk cId="210121449" sldId="271"/>
            <ac:spMk id="3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3:46:06.897" v="3238" actId="1076"/>
          <ac:spMkLst>
            <pc:docMk/>
            <pc:sldMk cId="210121449" sldId="271"/>
            <ac:spMk id="4" creationId="{02278115-5CFB-422F-B48F-CD29681FAC8B}"/>
          </ac:spMkLst>
        </pc:spChg>
      </pc:sldChg>
      <pc:sldChg chg="modSp add del mod ord modAnim">
        <pc:chgData name="Linor Jones (BCUHB - Audiology)" userId="07d3a1b2-2003-438b-a17f-304f835db0d5" providerId="ADAL" clId="{9B8DBBA3-6220-4C0E-B508-A7949C2EE42A}" dt="2023-03-29T09:55:13.470" v="7376"/>
        <pc:sldMkLst>
          <pc:docMk/>
          <pc:sldMk cId="2935610781" sldId="272"/>
        </pc:sldMkLst>
        <pc:spChg chg="mod">
          <ac:chgData name="Linor Jones (BCUHB - Audiology)" userId="07d3a1b2-2003-438b-a17f-304f835db0d5" providerId="ADAL" clId="{9B8DBBA3-6220-4C0E-B508-A7949C2EE42A}" dt="2023-03-29T09:24:57.396" v="6798" actId="20577"/>
          <ac:spMkLst>
            <pc:docMk/>
            <pc:sldMk cId="2935610781" sldId="272"/>
            <ac:spMk id="3" creationId="{DD98E0B1-CEE0-4416-8476-52301943500B}"/>
          </ac:spMkLst>
        </pc:spChg>
      </pc:sldChg>
      <pc:sldChg chg="add del modAnim">
        <pc:chgData name="Linor Jones (BCUHB - Audiology)" userId="07d3a1b2-2003-438b-a17f-304f835db0d5" providerId="ADAL" clId="{9B8DBBA3-6220-4C0E-B508-A7949C2EE42A}" dt="2023-03-29T09:55:24.430" v="7378"/>
        <pc:sldMkLst>
          <pc:docMk/>
          <pc:sldMk cId="4004833414" sldId="273"/>
        </pc:sldMkLst>
      </pc:sldChg>
      <pc:sldChg chg="modSp add del mod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578606638" sldId="274"/>
        </pc:sldMkLst>
        <pc:spChg chg="mod">
          <ac:chgData name="Linor Jones (BCUHB - Audiology)" userId="07d3a1b2-2003-438b-a17f-304f835db0d5" providerId="ADAL" clId="{9B8DBBA3-6220-4C0E-B508-A7949C2EE42A}" dt="2023-03-26T11:13:00.038" v="5" actId="20577"/>
          <ac:spMkLst>
            <pc:docMk/>
            <pc:sldMk cId="578606638" sldId="274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1:50:34.861" v="67" actId="20577"/>
          <ac:spMkLst>
            <pc:docMk/>
            <pc:sldMk cId="578606638" sldId="274"/>
            <ac:spMk id="3" creationId="{00000000-0000-0000-0000-000000000000}"/>
          </ac:spMkLst>
        </pc:spChg>
      </pc:sldChg>
      <pc:sldChg chg="modSp add mod modAnim">
        <pc:chgData name="Linor Jones (BCUHB - Audiology)" userId="07d3a1b2-2003-438b-a17f-304f835db0d5" providerId="ADAL" clId="{9B8DBBA3-6220-4C0E-B508-A7949C2EE42A}" dt="2023-03-29T09:52:22.324" v="7339"/>
        <pc:sldMkLst>
          <pc:docMk/>
          <pc:sldMk cId="1651441556" sldId="274"/>
        </pc:sldMkLst>
        <pc:spChg chg="mod">
          <ac:chgData name="Linor Jones (BCUHB - Audiology)" userId="07d3a1b2-2003-438b-a17f-304f835db0d5" providerId="ADAL" clId="{9B8DBBA3-6220-4C0E-B508-A7949C2EE42A}" dt="2023-03-29T09:21:00.583" v="6635" actId="20577"/>
          <ac:spMkLst>
            <pc:docMk/>
            <pc:sldMk cId="1651441556" sldId="274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9T09:21:24.295" v="6642" actId="20577"/>
          <ac:spMkLst>
            <pc:docMk/>
            <pc:sldMk cId="1651441556" sldId="274"/>
            <ac:spMk id="3" creationId="{00000000-0000-0000-0000-000000000000}"/>
          </ac:spMkLst>
        </pc:spChg>
      </pc:sldChg>
      <pc:sldChg chg="addSp modSp add del mod modNotesTx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1272990915" sldId="275"/>
        </pc:sldMkLst>
        <pc:spChg chg="mod">
          <ac:chgData name="Linor Jones (BCUHB - Audiology)" userId="07d3a1b2-2003-438b-a17f-304f835db0d5" providerId="ADAL" clId="{9B8DBBA3-6220-4C0E-B508-A7949C2EE42A}" dt="2023-03-26T12:23:27.445" v="1150" actId="20577"/>
          <ac:spMkLst>
            <pc:docMk/>
            <pc:sldMk cId="1272990915" sldId="275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2:59:32.285" v="1766" actId="20577"/>
          <ac:spMkLst>
            <pc:docMk/>
            <pc:sldMk cId="1272990915" sldId="275"/>
            <ac:spMk id="3" creationId="{00000000-0000-0000-0000-000000000000}"/>
          </ac:spMkLst>
        </pc:spChg>
        <pc:graphicFrameChg chg="add mod modGraphic">
          <ac:chgData name="Linor Jones (BCUHB - Audiology)" userId="07d3a1b2-2003-438b-a17f-304f835db0d5" providerId="ADAL" clId="{9B8DBBA3-6220-4C0E-B508-A7949C2EE42A}" dt="2023-03-26T12:30:38.701" v="1375" actId="20577"/>
          <ac:graphicFrameMkLst>
            <pc:docMk/>
            <pc:sldMk cId="1272990915" sldId="275"/>
            <ac:graphicFrameMk id="4" creationId="{6561084E-433A-4066-B301-8AD393337F8D}"/>
          </ac:graphicFrameMkLst>
        </pc:graphicFrameChg>
      </pc:sldChg>
      <pc:sldChg chg="modSp add mod modAnim">
        <pc:chgData name="Linor Jones (BCUHB - Audiology)" userId="07d3a1b2-2003-438b-a17f-304f835db0d5" providerId="ADAL" clId="{9B8DBBA3-6220-4C0E-B508-A7949C2EE42A}" dt="2023-03-29T09:52:38.592" v="7341"/>
        <pc:sldMkLst>
          <pc:docMk/>
          <pc:sldMk cId="1372121343" sldId="275"/>
        </pc:sldMkLst>
        <pc:spChg chg="mod">
          <ac:chgData name="Linor Jones (BCUHB - Audiology)" userId="07d3a1b2-2003-438b-a17f-304f835db0d5" providerId="ADAL" clId="{9B8DBBA3-6220-4C0E-B508-A7949C2EE42A}" dt="2023-03-26T13:47:31.354" v="3266" actId="20577"/>
          <ac:spMkLst>
            <pc:docMk/>
            <pc:sldMk cId="1372121343" sldId="275"/>
            <ac:spMk id="3" creationId="{00000000-0000-0000-0000-000000000000}"/>
          </ac:spMkLst>
        </pc:spChg>
        <pc:graphicFrameChg chg="mod modGraphic">
          <ac:chgData name="Linor Jones (BCUHB - Audiology)" userId="07d3a1b2-2003-438b-a17f-304f835db0d5" providerId="ADAL" clId="{9B8DBBA3-6220-4C0E-B508-A7949C2EE42A}" dt="2023-03-29T09:22:09.511" v="6731" actId="14100"/>
          <ac:graphicFrameMkLst>
            <pc:docMk/>
            <pc:sldMk cId="1372121343" sldId="275"/>
            <ac:graphicFrameMk id="4" creationId="{6561084E-433A-4066-B301-8AD393337F8D}"/>
          </ac:graphicFrameMkLst>
        </pc:graphicFrameChg>
      </pc:sldChg>
      <pc:sldChg chg="delSp modSp add del mod modNotesTx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489030649" sldId="276"/>
        </pc:sldMkLst>
        <pc:spChg chg="mod">
          <ac:chgData name="Linor Jones (BCUHB - Audiology)" userId="07d3a1b2-2003-438b-a17f-304f835db0d5" providerId="ADAL" clId="{9B8DBBA3-6220-4C0E-B508-A7949C2EE42A}" dt="2023-03-26T12:51:41.428" v="1400" actId="20577"/>
          <ac:spMkLst>
            <pc:docMk/>
            <pc:sldMk cId="489030649" sldId="276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3:08:25.443" v="1990" actId="207"/>
          <ac:spMkLst>
            <pc:docMk/>
            <pc:sldMk cId="489030649" sldId="276"/>
            <ac:spMk id="3" creationId="{00000000-0000-0000-0000-000000000000}"/>
          </ac:spMkLst>
        </pc:spChg>
        <pc:picChg chg="del">
          <ac:chgData name="Linor Jones (BCUHB - Audiology)" userId="07d3a1b2-2003-438b-a17f-304f835db0d5" providerId="ADAL" clId="{9B8DBBA3-6220-4C0E-B508-A7949C2EE42A}" dt="2023-03-26T12:51:43.277" v="1401" actId="478"/>
          <ac:picMkLst>
            <pc:docMk/>
            <pc:sldMk cId="489030649" sldId="276"/>
            <ac:picMk id="7" creationId="{66825DBA-B992-4498-BD15-9A792DB784C9}"/>
          </ac:picMkLst>
        </pc:picChg>
      </pc:sldChg>
      <pc:sldChg chg="modSp add mod modAnim">
        <pc:chgData name="Linor Jones (BCUHB - Audiology)" userId="07d3a1b2-2003-438b-a17f-304f835db0d5" providerId="ADAL" clId="{9B8DBBA3-6220-4C0E-B508-A7949C2EE42A}" dt="2023-03-29T09:53:05.471" v="7348"/>
        <pc:sldMkLst>
          <pc:docMk/>
          <pc:sldMk cId="1223550816" sldId="276"/>
        </pc:sldMkLst>
        <pc:spChg chg="mod">
          <ac:chgData name="Linor Jones (BCUHB - Audiology)" userId="07d3a1b2-2003-438b-a17f-304f835db0d5" providerId="ADAL" clId="{9B8DBBA3-6220-4C0E-B508-A7949C2EE42A}" dt="2023-03-26T13:47:38.107" v="3267" actId="5793"/>
          <ac:spMkLst>
            <pc:docMk/>
            <pc:sldMk cId="1223550816" sldId="276"/>
            <ac:spMk id="3" creationId="{00000000-0000-0000-0000-000000000000}"/>
          </ac:spMkLst>
        </pc:spChg>
      </pc:sldChg>
      <pc:sldChg chg="add modAnim">
        <pc:chgData name="Linor Jones (BCUHB - Audiology)" userId="07d3a1b2-2003-438b-a17f-304f835db0d5" providerId="ADAL" clId="{9B8DBBA3-6220-4C0E-B508-A7949C2EE42A}" dt="2023-03-29T09:53:22.507" v="7351"/>
        <pc:sldMkLst>
          <pc:docMk/>
          <pc:sldMk cId="3151167166" sldId="277"/>
        </pc:sldMkLst>
      </pc:sldChg>
      <pc:sldChg chg="modSp add del mod ord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3214756472" sldId="277"/>
        </pc:sldMkLst>
        <pc:spChg chg="mod">
          <ac:chgData name="Linor Jones (BCUHB - Audiology)" userId="07d3a1b2-2003-438b-a17f-304f835db0d5" providerId="ADAL" clId="{9B8DBBA3-6220-4C0E-B508-A7949C2EE42A}" dt="2023-03-26T13:23:49.546" v="2633" actId="20577"/>
          <ac:spMkLst>
            <pc:docMk/>
            <pc:sldMk cId="3214756472" sldId="277"/>
            <ac:spMk id="3" creationId="{00000000-0000-0000-0000-000000000000}"/>
          </ac:spMkLst>
        </pc:spChg>
      </pc:sldChg>
      <pc:sldChg chg="add modAnim">
        <pc:chgData name="Linor Jones (BCUHB - Audiology)" userId="07d3a1b2-2003-438b-a17f-304f835db0d5" providerId="ADAL" clId="{9B8DBBA3-6220-4C0E-B508-A7949C2EE42A}" dt="2023-03-29T09:53:46.024" v="7355"/>
        <pc:sldMkLst>
          <pc:docMk/>
          <pc:sldMk cId="3736171762" sldId="278"/>
        </pc:sldMkLst>
      </pc:sldChg>
      <pc:sldChg chg="modSp add del mod modNotesTx">
        <pc:chgData name="Linor Jones (BCUHB - Audiology)" userId="07d3a1b2-2003-438b-a17f-304f835db0d5" providerId="ADAL" clId="{9B8DBBA3-6220-4C0E-B508-A7949C2EE42A}" dt="2023-03-26T13:45:23.159" v="3223" actId="2696"/>
        <pc:sldMkLst>
          <pc:docMk/>
          <pc:sldMk cId="3994775828" sldId="278"/>
        </pc:sldMkLst>
        <pc:spChg chg="mod">
          <ac:chgData name="Linor Jones (BCUHB - Audiology)" userId="07d3a1b2-2003-438b-a17f-304f835db0d5" providerId="ADAL" clId="{9B8DBBA3-6220-4C0E-B508-A7949C2EE42A}" dt="2023-03-26T13:27:59.633" v="2980" actId="20577"/>
          <ac:spMkLst>
            <pc:docMk/>
            <pc:sldMk cId="3994775828" sldId="278"/>
            <ac:spMk id="2" creationId="{00000000-0000-0000-0000-000000000000}"/>
          </ac:spMkLst>
        </pc:spChg>
        <pc:spChg chg="mod">
          <ac:chgData name="Linor Jones (BCUHB - Audiology)" userId="07d3a1b2-2003-438b-a17f-304f835db0d5" providerId="ADAL" clId="{9B8DBBA3-6220-4C0E-B508-A7949C2EE42A}" dt="2023-03-26T13:36:33.336" v="3150" actId="20577"/>
          <ac:spMkLst>
            <pc:docMk/>
            <pc:sldMk cId="3994775828" sldId="278"/>
            <ac:spMk id="3" creationId="{00000000-0000-0000-0000-000000000000}"/>
          </ac:spMkLst>
        </pc:spChg>
      </pc:sldChg>
      <pc:sldChg chg="addSp delSp modSp new mod modAnim">
        <pc:chgData name="Linor Jones (BCUHB - Audiology)" userId="07d3a1b2-2003-438b-a17f-304f835db0d5" providerId="ADAL" clId="{9B8DBBA3-6220-4C0E-B508-A7949C2EE42A}" dt="2023-03-29T09:50:44.840" v="7316"/>
        <pc:sldMkLst>
          <pc:docMk/>
          <pc:sldMk cId="4073506610" sldId="279"/>
        </pc:sldMkLst>
        <pc:spChg chg="mod">
          <ac:chgData name="Linor Jones (BCUHB - Audiology)" userId="07d3a1b2-2003-438b-a17f-304f835db0d5" providerId="ADAL" clId="{9B8DBBA3-6220-4C0E-B508-A7949C2EE42A}" dt="2023-03-27T16:16:52.525" v="3969" actId="20577"/>
          <ac:spMkLst>
            <pc:docMk/>
            <pc:sldMk cId="4073506610" sldId="279"/>
            <ac:spMk id="2" creationId="{7AB6A080-F553-4397-A0B6-D2756A8791EA}"/>
          </ac:spMkLst>
        </pc:spChg>
        <pc:spChg chg="mod">
          <ac:chgData name="Linor Jones (BCUHB - Audiology)" userId="07d3a1b2-2003-438b-a17f-304f835db0d5" providerId="ADAL" clId="{9B8DBBA3-6220-4C0E-B508-A7949C2EE42A}" dt="2023-03-27T16:16:43.168" v="3966" actId="20577"/>
          <ac:spMkLst>
            <pc:docMk/>
            <pc:sldMk cId="4073506610" sldId="279"/>
            <ac:spMk id="3" creationId="{BCA8B735-26A1-452B-9AAE-11F7EDA76607}"/>
          </ac:spMkLst>
        </pc:spChg>
        <pc:spChg chg="del">
          <ac:chgData name="Linor Jones (BCUHB - Audiology)" userId="07d3a1b2-2003-438b-a17f-304f835db0d5" providerId="ADAL" clId="{9B8DBBA3-6220-4C0E-B508-A7949C2EE42A}" dt="2023-03-27T16:15:00.423" v="3921" actId="22"/>
          <ac:spMkLst>
            <pc:docMk/>
            <pc:sldMk cId="4073506610" sldId="279"/>
            <ac:spMk id="4" creationId="{D7B7EC9C-0F96-42D1-B225-5E45F52B694F}"/>
          </ac:spMkLst>
        </pc:spChg>
        <pc:spChg chg="del">
          <ac:chgData name="Linor Jones (BCUHB - Audiology)" userId="07d3a1b2-2003-438b-a17f-304f835db0d5" providerId="ADAL" clId="{9B8DBBA3-6220-4C0E-B508-A7949C2EE42A}" dt="2023-03-27T16:16:06.316" v="3946"/>
          <ac:spMkLst>
            <pc:docMk/>
            <pc:sldMk cId="4073506610" sldId="279"/>
            <ac:spMk id="5" creationId="{679D1A50-83F0-4E0B-9369-D3D081FF0919}"/>
          </ac:spMkLst>
        </pc:spChg>
        <pc:spChg chg="mod">
          <ac:chgData name="Linor Jones (BCUHB - Audiology)" userId="07d3a1b2-2003-438b-a17f-304f835db0d5" providerId="ADAL" clId="{9B8DBBA3-6220-4C0E-B508-A7949C2EE42A}" dt="2023-03-27T16:18:25.542" v="4018" actId="20577"/>
          <ac:spMkLst>
            <pc:docMk/>
            <pc:sldMk cId="4073506610" sldId="279"/>
            <ac:spMk id="6" creationId="{27D2E921-ECEE-4EC6-A04D-B0D8688AAAF8}"/>
          </ac:spMkLst>
        </pc:spChg>
        <pc:picChg chg="add mod ord modCrop">
          <ac:chgData name="Linor Jones (BCUHB - Audiology)" userId="07d3a1b2-2003-438b-a17f-304f835db0d5" providerId="ADAL" clId="{9B8DBBA3-6220-4C0E-B508-A7949C2EE42A}" dt="2023-03-27T16:15:55.810" v="3937" actId="1076"/>
          <ac:picMkLst>
            <pc:docMk/>
            <pc:sldMk cId="4073506610" sldId="279"/>
            <ac:picMk id="8" creationId="{7FB18887-03E8-4C59-B7EF-65EC8313441A}"/>
          </ac:picMkLst>
        </pc:picChg>
        <pc:picChg chg="add mod modCrop">
          <ac:chgData name="Linor Jones (BCUHB - Audiology)" userId="07d3a1b2-2003-438b-a17f-304f835db0d5" providerId="ADAL" clId="{9B8DBBA3-6220-4C0E-B508-A7949C2EE42A}" dt="2023-03-27T16:16:32.014" v="3951" actId="1076"/>
          <ac:picMkLst>
            <pc:docMk/>
            <pc:sldMk cId="4073506610" sldId="279"/>
            <ac:picMk id="9" creationId="{44C075B7-A54C-4C37-91C2-5A29122293C0}"/>
          </ac:picMkLst>
        </pc:picChg>
      </pc:sldChg>
      <pc:sldChg chg="modSp add mod modAnim modNotesTx">
        <pc:chgData name="Linor Jones (BCUHB - Audiology)" userId="07d3a1b2-2003-438b-a17f-304f835db0d5" providerId="ADAL" clId="{9B8DBBA3-6220-4C0E-B508-A7949C2EE42A}" dt="2023-03-29T09:51:09.499" v="7322"/>
        <pc:sldMkLst>
          <pc:docMk/>
          <pc:sldMk cId="1267845325" sldId="280"/>
        </pc:sldMkLst>
        <pc:spChg chg="mod">
          <ac:chgData name="Linor Jones (BCUHB - Audiology)" userId="07d3a1b2-2003-438b-a17f-304f835db0d5" providerId="ADAL" clId="{9B8DBBA3-6220-4C0E-B508-A7949C2EE42A}" dt="2023-03-29T09:17:44.990" v="6491" actId="14100"/>
          <ac:spMkLst>
            <pc:docMk/>
            <pc:sldMk cId="1267845325" sldId="280"/>
            <ac:spMk id="3" creationId="{00000000-0000-0000-0000-000000000000}"/>
          </ac:spMkLst>
        </pc:spChg>
      </pc:sldChg>
      <pc:sldChg chg="modSp add mod modAnim modNotesTx">
        <pc:chgData name="Linor Jones (BCUHB - Audiology)" userId="07d3a1b2-2003-438b-a17f-304f835db0d5" providerId="ADAL" clId="{9B8DBBA3-6220-4C0E-B508-A7949C2EE42A}" dt="2023-04-06T14:41:37.038" v="7752" actId="20577"/>
        <pc:sldMkLst>
          <pc:docMk/>
          <pc:sldMk cId="2390775927" sldId="281"/>
        </pc:sldMkLst>
        <pc:spChg chg="mod">
          <ac:chgData name="Linor Jones (BCUHB - Audiology)" userId="07d3a1b2-2003-438b-a17f-304f835db0d5" providerId="ADAL" clId="{9B8DBBA3-6220-4C0E-B508-A7949C2EE42A}" dt="2023-03-29T09:01:48.270" v="5699" actId="20577"/>
          <ac:spMkLst>
            <pc:docMk/>
            <pc:sldMk cId="2390775927" sldId="281"/>
            <ac:spMk id="2" creationId="{2EA125F8-37AF-4316-9083-88BE2EB8C180}"/>
          </ac:spMkLst>
        </pc:spChg>
        <pc:spChg chg="mod">
          <ac:chgData name="Linor Jones (BCUHB - Audiology)" userId="07d3a1b2-2003-438b-a17f-304f835db0d5" providerId="ADAL" clId="{9B8DBBA3-6220-4C0E-B508-A7949C2EE42A}" dt="2023-04-06T14:41:37.038" v="7752" actId="20577"/>
          <ac:spMkLst>
            <pc:docMk/>
            <pc:sldMk cId="2390775927" sldId="281"/>
            <ac:spMk id="3" creationId="{06A9E668-F126-4D24-9F19-F6B812CB96C7}"/>
          </ac:spMkLst>
        </pc:spChg>
        <pc:picChg chg="mod">
          <ac:chgData name="Linor Jones (BCUHB - Audiology)" userId="07d3a1b2-2003-438b-a17f-304f835db0d5" providerId="ADAL" clId="{9B8DBBA3-6220-4C0E-B508-A7949C2EE42A}" dt="2023-03-30T20:41:18.352" v="7439" actId="14100"/>
          <ac:picMkLst>
            <pc:docMk/>
            <pc:sldMk cId="2390775927" sldId="281"/>
            <ac:picMk id="1027" creationId="{68134CF8-BD1E-4627-891B-E2327F21E17C}"/>
          </ac:picMkLst>
        </pc:picChg>
        <pc:picChg chg="mod">
          <ac:chgData name="Linor Jones (BCUHB - Audiology)" userId="07d3a1b2-2003-438b-a17f-304f835db0d5" providerId="ADAL" clId="{9B8DBBA3-6220-4C0E-B508-A7949C2EE42A}" dt="2023-03-30T20:41:25.208" v="7441" actId="1076"/>
          <ac:picMkLst>
            <pc:docMk/>
            <pc:sldMk cId="2390775927" sldId="281"/>
            <ac:picMk id="1028" creationId="{379C10CB-DEBE-4900-B14D-B49B9ABFC77A}"/>
          </ac:picMkLst>
        </pc:picChg>
      </pc:sldChg>
      <pc:sldChg chg="modSp add mod modAnim">
        <pc:chgData name="Linor Jones (BCUHB - Audiology)" userId="07d3a1b2-2003-438b-a17f-304f835db0d5" providerId="ADAL" clId="{9B8DBBA3-6220-4C0E-B508-A7949C2EE42A}" dt="2023-03-29T09:58:09.733" v="7411"/>
        <pc:sldMkLst>
          <pc:docMk/>
          <pc:sldMk cId="1973289773" sldId="282"/>
        </pc:sldMkLst>
        <pc:spChg chg="mod">
          <ac:chgData name="Linor Jones (BCUHB - Audiology)" userId="07d3a1b2-2003-438b-a17f-304f835db0d5" providerId="ADAL" clId="{9B8DBBA3-6220-4C0E-B508-A7949C2EE42A}" dt="2023-03-29T09:06:22.567" v="5924" actId="20577"/>
          <ac:spMkLst>
            <pc:docMk/>
            <pc:sldMk cId="1973289773" sldId="282"/>
            <ac:spMk id="2" creationId="{2C996823-1EE9-4491-AC4C-B8420B2D3157}"/>
          </ac:spMkLst>
        </pc:spChg>
        <pc:spChg chg="mod">
          <ac:chgData name="Linor Jones (BCUHB - Audiology)" userId="07d3a1b2-2003-438b-a17f-304f835db0d5" providerId="ADAL" clId="{9B8DBBA3-6220-4C0E-B508-A7949C2EE42A}" dt="2023-03-29T09:09:33.916" v="6056" actId="20577"/>
          <ac:spMkLst>
            <pc:docMk/>
            <pc:sldMk cId="1973289773" sldId="282"/>
            <ac:spMk id="3" creationId="{50311DA4-C580-4774-9257-4E0B5E0BCCB5}"/>
          </ac:spMkLst>
        </pc:spChg>
        <pc:graphicFrameChg chg="mod modGraphic">
          <ac:chgData name="Linor Jones (BCUHB - Audiology)" userId="07d3a1b2-2003-438b-a17f-304f835db0d5" providerId="ADAL" clId="{9B8DBBA3-6220-4C0E-B508-A7949C2EE42A}" dt="2023-03-29T09:09:40.906" v="6058" actId="1076"/>
          <ac:graphicFrameMkLst>
            <pc:docMk/>
            <pc:sldMk cId="1973289773" sldId="282"/>
            <ac:graphicFrameMk id="5" creationId="{A082317C-793C-47A1-861C-49EA5564B0FA}"/>
          </ac:graphicFrameMkLst>
        </pc:graphicFrameChg>
        <pc:graphicFrameChg chg="mod modGraphic">
          <ac:chgData name="Linor Jones (BCUHB - Audiology)" userId="07d3a1b2-2003-438b-a17f-304f835db0d5" providerId="ADAL" clId="{9B8DBBA3-6220-4C0E-B508-A7949C2EE42A}" dt="2023-03-29T09:09:38.003" v="6057" actId="1076"/>
          <ac:graphicFrameMkLst>
            <pc:docMk/>
            <pc:sldMk cId="1973289773" sldId="282"/>
            <ac:graphicFrameMk id="7" creationId="{91A48AD6-3FA5-4652-91B1-E8FF526C2CEE}"/>
          </ac:graphicFrameMkLst>
        </pc:graphicFrameChg>
      </pc:sldChg>
      <pc:sldChg chg="modSp add del mod">
        <pc:chgData name="Linor Jones (BCUHB - Audiology)" userId="07d3a1b2-2003-438b-a17f-304f835db0d5" providerId="ADAL" clId="{9B8DBBA3-6220-4C0E-B508-A7949C2EE42A}" dt="2023-03-29T09:09:46.251" v="6059" actId="47"/>
        <pc:sldMkLst>
          <pc:docMk/>
          <pc:sldMk cId="1028220766" sldId="283"/>
        </pc:sldMkLst>
        <pc:spChg chg="mod">
          <ac:chgData name="Linor Jones (BCUHB - Audiology)" userId="07d3a1b2-2003-438b-a17f-304f835db0d5" providerId="ADAL" clId="{9B8DBBA3-6220-4C0E-B508-A7949C2EE42A}" dt="2023-03-29T09:08:04.820" v="5998" actId="20577"/>
          <ac:spMkLst>
            <pc:docMk/>
            <pc:sldMk cId="1028220766" sldId="283"/>
            <ac:spMk id="2" creationId="{2C996823-1EE9-4491-AC4C-B8420B2D3157}"/>
          </ac:spMkLst>
        </pc:spChg>
      </pc:sldChg>
      <pc:sldChg chg="modSp add mod modAnim">
        <pc:chgData name="Linor Jones (BCUHB - Audiology)" userId="07d3a1b2-2003-438b-a17f-304f835db0d5" providerId="ADAL" clId="{9B8DBBA3-6220-4C0E-B508-A7949C2EE42A}" dt="2023-03-29T09:58:27.174" v="7416"/>
        <pc:sldMkLst>
          <pc:docMk/>
          <pc:sldMk cId="2496092545" sldId="284"/>
        </pc:sldMkLst>
        <pc:spChg chg="mod">
          <ac:chgData name="Linor Jones (BCUHB - Audiology)" userId="07d3a1b2-2003-438b-a17f-304f835db0d5" providerId="ADAL" clId="{9B8DBBA3-6220-4C0E-B508-A7949C2EE42A}" dt="2023-03-29T09:58:24.344" v="7415" actId="20577"/>
          <ac:spMkLst>
            <pc:docMk/>
            <pc:sldMk cId="2496092545" sldId="284"/>
            <ac:spMk id="3" creationId="{555EE717-B8C3-4F46-A980-C524B5DCE215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3-29T09:20:42.870" v="6626" actId="113"/>
        <pc:sldMkLst>
          <pc:docMk/>
          <pc:sldMk cId="3186720237" sldId="285"/>
        </pc:sldMkLst>
        <pc:spChg chg="mod">
          <ac:chgData name="Linor Jones (BCUHB - Audiology)" userId="07d3a1b2-2003-438b-a17f-304f835db0d5" providerId="ADAL" clId="{9B8DBBA3-6220-4C0E-B508-A7949C2EE42A}" dt="2023-03-29T09:20:42.870" v="6626" actId="113"/>
          <ac:spMkLst>
            <pc:docMk/>
            <pc:sldMk cId="3186720237" sldId="285"/>
            <ac:spMk id="2" creationId="{00000000-0000-0000-0000-000000000000}"/>
          </ac:spMkLst>
        </pc:spChg>
      </pc:sldChg>
      <pc:sldChg chg="modSp add del mod">
        <pc:chgData name="Linor Jones (BCUHB - Audiology)" userId="07d3a1b2-2003-438b-a17f-304f835db0d5" providerId="ADAL" clId="{9B8DBBA3-6220-4C0E-B508-A7949C2EE42A}" dt="2023-04-06T16:36:56.119" v="10677" actId="20577"/>
        <pc:sldMkLst>
          <pc:docMk/>
          <pc:sldMk cId="4238866066" sldId="286"/>
        </pc:sldMkLst>
        <pc:spChg chg="mod">
          <ac:chgData name="Linor Jones (BCUHB - Audiology)" userId="07d3a1b2-2003-438b-a17f-304f835db0d5" providerId="ADAL" clId="{9B8DBBA3-6220-4C0E-B508-A7949C2EE42A}" dt="2023-04-06T16:36:56.119" v="10677" actId="20577"/>
          <ac:spMkLst>
            <pc:docMk/>
            <pc:sldMk cId="4238866066" sldId="286"/>
            <ac:spMk id="2" creationId="{00000000-0000-0000-0000-000000000000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6:37:04.090" v="10679" actId="20577"/>
        <pc:sldMkLst>
          <pc:docMk/>
          <pc:sldMk cId="4227883510" sldId="287"/>
        </pc:sldMkLst>
        <pc:spChg chg="mod">
          <ac:chgData name="Linor Jones (BCUHB - Audiology)" userId="07d3a1b2-2003-438b-a17f-304f835db0d5" providerId="ADAL" clId="{9B8DBBA3-6220-4C0E-B508-A7949C2EE42A}" dt="2023-04-06T16:37:04.090" v="10679" actId="20577"/>
          <ac:spMkLst>
            <pc:docMk/>
            <pc:sldMk cId="4227883510" sldId="287"/>
            <ac:spMk id="2" creationId="{00000000-0000-0000-0000-000000000000}"/>
          </ac:spMkLst>
        </pc:spChg>
      </pc:sldChg>
      <pc:sldChg chg="addSp delSp modSp new mod">
        <pc:chgData name="Linor Jones (BCUHB - Audiology)" userId="07d3a1b2-2003-438b-a17f-304f835db0d5" providerId="ADAL" clId="{9B8DBBA3-6220-4C0E-B508-A7949C2EE42A}" dt="2023-03-29T09:19:30.522" v="6603" actId="207"/>
        <pc:sldMkLst>
          <pc:docMk/>
          <pc:sldMk cId="1741058498" sldId="288"/>
        </pc:sldMkLst>
        <pc:spChg chg="mod">
          <ac:chgData name="Linor Jones (BCUHB - Audiology)" userId="07d3a1b2-2003-438b-a17f-304f835db0d5" providerId="ADAL" clId="{9B8DBBA3-6220-4C0E-B508-A7949C2EE42A}" dt="2023-03-29T09:17:58.624" v="6503" actId="20577"/>
          <ac:spMkLst>
            <pc:docMk/>
            <pc:sldMk cId="1741058498" sldId="288"/>
            <ac:spMk id="2" creationId="{3F931ADD-EBA5-4E76-A177-D740BE425D44}"/>
          </ac:spMkLst>
        </pc:spChg>
        <pc:spChg chg="add del">
          <ac:chgData name="Linor Jones (BCUHB - Audiology)" userId="07d3a1b2-2003-438b-a17f-304f835db0d5" providerId="ADAL" clId="{9B8DBBA3-6220-4C0E-B508-A7949C2EE42A}" dt="2023-03-29T09:16:03.477" v="6381" actId="3680"/>
          <ac:spMkLst>
            <pc:docMk/>
            <pc:sldMk cId="1741058498" sldId="288"/>
            <ac:spMk id="3" creationId="{8A936BDF-738E-4AE7-BB58-4F5D65B8684A}"/>
          </ac:spMkLst>
        </pc:spChg>
        <pc:graphicFrameChg chg="add del mod ord modGraphic">
          <ac:chgData name="Linor Jones (BCUHB - Audiology)" userId="07d3a1b2-2003-438b-a17f-304f835db0d5" providerId="ADAL" clId="{9B8DBBA3-6220-4C0E-B508-A7949C2EE42A}" dt="2023-03-29T09:15:54.242" v="6380" actId="3680"/>
          <ac:graphicFrameMkLst>
            <pc:docMk/>
            <pc:sldMk cId="1741058498" sldId="288"/>
            <ac:graphicFrameMk id="4" creationId="{5717E3D2-A681-468A-97BE-B1E26D70CFB0}"/>
          </ac:graphicFrameMkLst>
        </pc:graphicFrameChg>
        <pc:graphicFrameChg chg="add mod ord modGraphic">
          <ac:chgData name="Linor Jones (BCUHB - Audiology)" userId="07d3a1b2-2003-438b-a17f-304f835db0d5" providerId="ADAL" clId="{9B8DBBA3-6220-4C0E-B508-A7949C2EE42A}" dt="2023-03-29T09:19:30.522" v="6603" actId="207"/>
          <ac:graphicFrameMkLst>
            <pc:docMk/>
            <pc:sldMk cId="1741058498" sldId="288"/>
            <ac:graphicFrameMk id="5" creationId="{D7A3DA6B-59B6-4570-BFA7-E24AC6E23AB2}"/>
          </ac:graphicFrameMkLst>
        </pc:graphicFrameChg>
      </pc:sldChg>
      <pc:sldChg chg="modSp add del mod">
        <pc:chgData name="Linor Jones (BCUHB - Audiology)" userId="07d3a1b2-2003-438b-a17f-304f835db0d5" providerId="ADAL" clId="{9B8DBBA3-6220-4C0E-B508-A7949C2EE42A}" dt="2023-03-29T09:41:37.596" v="7097" actId="47"/>
        <pc:sldMkLst>
          <pc:docMk/>
          <pc:sldMk cId="2287150087" sldId="289"/>
        </pc:sldMkLst>
        <pc:graphicFrameChg chg="modGraphic">
          <ac:chgData name="Linor Jones (BCUHB - Audiology)" userId="07d3a1b2-2003-438b-a17f-304f835db0d5" providerId="ADAL" clId="{9B8DBBA3-6220-4C0E-B508-A7949C2EE42A}" dt="2023-03-29T09:31:55.250" v="6844" actId="20577"/>
          <ac:graphicFrameMkLst>
            <pc:docMk/>
            <pc:sldMk cId="2287150087" sldId="289"/>
            <ac:graphicFrameMk id="5" creationId="{D7A3DA6B-59B6-4570-BFA7-E24AC6E23AB2}"/>
          </ac:graphicFrameMkLst>
        </pc:graphicFrameChg>
      </pc:sldChg>
      <pc:sldChg chg="add del">
        <pc:chgData name="Linor Jones (BCUHB - Audiology)" userId="07d3a1b2-2003-438b-a17f-304f835db0d5" providerId="ADAL" clId="{9B8DBBA3-6220-4C0E-B508-A7949C2EE42A}" dt="2023-03-29T09:44:46.041" v="7145" actId="47"/>
        <pc:sldMkLst>
          <pc:docMk/>
          <pc:sldMk cId="799511302" sldId="290"/>
        </pc:sldMkLst>
      </pc:sldChg>
      <pc:sldChg chg="add del">
        <pc:chgData name="Linor Jones (BCUHB - Audiology)" userId="07d3a1b2-2003-438b-a17f-304f835db0d5" providerId="ADAL" clId="{9B8DBBA3-6220-4C0E-B508-A7949C2EE42A}" dt="2023-04-06T15:09:19.212" v="8181" actId="47"/>
        <pc:sldMkLst>
          <pc:docMk/>
          <pc:sldMk cId="3713778999" sldId="290"/>
        </pc:sldMkLst>
      </pc:sldChg>
      <pc:sldChg chg="modSp add mod">
        <pc:chgData name="Linor Jones (BCUHB - Audiology)" userId="07d3a1b2-2003-438b-a17f-304f835db0d5" providerId="ADAL" clId="{9B8DBBA3-6220-4C0E-B508-A7949C2EE42A}" dt="2023-04-06T15:01:23.115" v="7779" actId="20577"/>
        <pc:sldMkLst>
          <pc:docMk/>
          <pc:sldMk cId="1057766406" sldId="291"/>
        </pc:sldMkLst>
        <pc:spChg chg="mod">
          <ac:chgData name="Linor Jones (BCUHB - Audiology)" userId="07d3a1b2-2003-438b-a17f-304f835db0d5" providerId="ADAL" clId="{9B8DBBA3-6220-4C0E-B508-A7949C2EE42A}" dt="2023-04-06T15:01:23.115" v="7779" actId="20577"/>
          <ac:spMkLst>
            <pc:docMk/>
            <pc:sldMk cId="1057766406" sldId="291"/>
            <ac:spMk id="3" creationId="{D15EB938-39A9-8DB1-13AE-F0AFC2D5DE3D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01:58.678" v="7785" actId="1076"/>
        <pc:sldMkLst>
          <pc:docMk/>
          <pc:sldMk cId="2092102150" sldId="292"/>
        </pc:sldMkLst>
        <pc:spChg chg="mod">
          <ac:chgData name="Linor Jones (BCUHB - Audiology)" userId="07d3a1b2-2003-438b-a17f-304f835db0d5" providerId="ADAL" clId="{9B8DBBA3-6220-4C0E-B508-A7949C2EE42A}" dt="2023-04-06T15:01:44.241" v="7782" actId="1076"/>
          <ac:spMkLst>
            <pc:docMk/>
            <pc:sldMk cId="2092102150" sldId="292"/>
            <ac:spMk id="6" creationId="{65579BE7-263B-23A4-9C7D-57023D819C8E}"/>
          </ac:spMkLst>
        </pc:spChg>
        <pc:picChg chg="mod">
          <ac:chgData name="Linor Jones (BCUHB - Audiology)" userId="07d3a1b2-2003-438b-a17f-304f835db0d5" providerId="ADAL" clId="{9B8DBBA3-6220-4C0E-B508-A7949C2EE42A}" dt="2023-04-06T15:01:58.678" v="7785" actId="1076"/>
          <ac:picMkLst>
            <pc:docMk/>
            <pc:sldMk cId="2092102150" sldId="292"/>
            <ac:picMk id="5" creationId="{1569CB21-2D48-9543-4C08-EF75133862BE}"/>
          </ac:picMkLst>
        </pc:picChg>
      </pc:sldChg>
      <pc:sldChg chg="add">
        <pc:chgData name="Linor Jones (BCUHB - Audiology)" userId="07d3a1b2-2003-438b-a17f-304f835db0d5" providerId="ADAL" clId="{9B8DBBA3-6220-4C0E-B508-A7949C2EE42A}" dt="2023-04-02T10:31:43.068" v="7442"/>
        <pc:sldMkLst>
          <pc:docMk/>
          <pc:sldMk cId="980372107" sldId="293"/>
        </pc:sldMkLst>
      </pc:sldChg>
      <pc:sldChg chg="modSp add mod">
        <pc:chgData name="Linor Jones (BCUHB - Audiology)" userId="07d3a1b2-2003-438b-a17f-304f835db0d5" providerId="ADAL" clId="{9B8DBBA3-6220-4C0E-B508-A7949C2EE42A}" dt="2023-04-06T15:04:04.027" v="7826" actId="20577"/>
        <pc:sldMkLst>
          <pc:docMk/>
          <pc:sldMk cId="1266058392" sldId="294"/>
        </pc:sldMkLst>
        <pc:spChg chg="mod">
          <ac:chgData name="Linor Jones (BCUHB - Audiology)" userId="07d3a1b2-2003-438b-a17f-304f835db0d5" providerId="ADAL" clId="{9B8DBBA3-6220-4C0E-B508-A7949C2EE42A}" dt="2023-04-06T15:04:04.027" v="7826" actId="20577"/>
          <ac:spMkLst>
            <pc:docMk/>
            <pc:sldMk cId="1266058392" sldId="294"/>
            <ac:spMk id="3" creationId="{5C28705B-FEFE-008F-55F7-92501E2C23D7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05:13.967" v="7902" actId="20577"/>
        <pc:sldMkLst>
          <pc:docMk/>
          <pc:sldMk cId="3394938173" sldId="295"/>
        </pc:sldMkLst>
        <pc:spChg chg="mod">
          <ac:chgData name="Linor Jones (BCUHB - Audiology)" userId="07d3a1b2-2003-438b-a17f-304f835db0d5" providerId="ADAL" clId="{9B8DBBA3-6220-4C0E-B508-A7949C2EE42A}" dt="2023-04-06T15:05:13.967" v="7902" actId="20577"/>
          <ac:spMkLst>
            <pc:docMk/>
            <pc:sldMk cId="3394938173" sldId="295"/>
            <ac:spMk id="3" creationId="{F0C3F22D-28A5-C19D-633C-D6B948B87B77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06:06.134" v="7935" actId="20577"/>
        <pc:sldMkLst>
          <pc:docMk/>
          <pc:sldMk cId="1340849804" sldId="296"/>
        </pc:sldMkLst>
        <pc:spChg chg="mod">
          <ac:chgData name="Linor Jones (BCUHB - Audiology)" userId="07d3a1b2-2003-438b-a17f-304f835db0d5" providerId="ADAL" clId="{9B8DBBA3-6220-4C0E-B508-A7949C2EE42A}" dt="2023-04-06T15:06:06.134" v="7935" actId="20577"/>
          <ac:spMkLst>
            <pc:docMk/>
            <pc:sldMk cId="1340849804" sldId="296"/>
            <ac:spMk id="3" creationId="{5EF4068A-EF08-C1F6-E452-8C6BBD913096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06:28.590" v="7944" actId="20577"/>
        <pc:sldMkLst>
          <pc:docMk/>
          <pc:sldMk cId="3767584043" sldId="297"/>
        </pc:sldMkLst>
        <pc:spChg chg="mod">
          <ac:chgData name="Linor Jones (BCUHB - Audiology)" userId="07d3a1b2-2003-438b-a17f-304f835db0d5" providerId="ADAL" clId="{9B8DBBA3-6220-4C0E-B508-A7949C2EE42A}" dt="2023-04-06T15:06:28.590" v="7944" actId="20577"/>
          <ac:spMkLst>
            <pc:docMk/>
            <pc:sldMk cId="3767584043" sldId="297"/>
            <ac:spMk id="3" creationId="{3FDB5F4E-C610-7A69-69E9-60C2C74BD971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07:43.319" v="8125" actId="27636"/>
        <pc:sldMkLst>
          <pc:docMk/>
          <pc:sldMk cId="1664168252" sldId="298"/>
        </pc:sldMkLst>
        <pc:spChg chg="mod">
          <ac:chgData name="Linor Jones (BCUHB - Audiology)" userId="07d3a1b2-2003-438b-a17f-304f835db0d5" providerId="ADAL" clId="{9B8DBBA3-6220-4C0E-B508-A7949C2EE42A}" dt="2023-04-06T15:06:44.285" v="7966" actId="20577"/>
          <ac:spMkLst>
            <pc:docMk/>
            <pc:sldMk cId="1664168252" sldId="298"/>
            <ac:spMk id="2" creationId="{9766C63D-7060-E0AE-CAFF-46876DFF63BF}"/>
          </ac:spMkLst>
        </pc:spChg>
        <pc:spChg chg="mod">
          <ac:chgData name="Linor Jones (BCUHB - Audiology)" userId="07d3a1b2-2003-438b-a17f-304f835db0d5" providerId="ADAL" clId="{9B8DBBA3-6220-4C0E-B508-A7949C2EE42A}" dt="2023-04-06T15:07:43.319" v="8125" actId="27636"/>
          <ac:spMkLst>
            <pc:docMk/>
            <pc:sldMk cId="1664168252" sldId="298"/>
            <ac:spMk id="3" creationId="{ACA580D6-F288-7E26-14A2-13C4F73B269F}"/>
          </ac:spMkLst>
        </pc:spChg>
      </pc:sldChg>
      <pc:sldChg chg="modSp add mod modNotesTx">
        <pc:chgData name="Linor Jones (BCUHB - Audiology)" userId="07d3a1b2-2003-438b-a17f-304f835db0d5" providerId="ADAL" clId="{9B8DBBA3-6220-4C0E-B508-A7949C2EE42A}" dt="2023-04-06T15:08:05.187" v="8157" actId="20577"/>
        <pc:sldMkLst>
          <pc:docMk/>
          <pc:sldMk cId="782367362" sldId="299"/>
        </pc:sldMkLst>
        <pc:spChg chg="mod">
          <ac:chgData name="Linor Jones (BCUHB - Audiology)" userId="07d3a1b2-2003-438b-a17f-304f835db0d5" providerId="ADAL" clId="{9B8DBBA3-6220-4C0E-B508-A7949C2EE42A}" dt="2023-04-06T15:08:05.187" v="8157" actId="20577"/>
          <ac:spMkLst>
            <pc:docMk/>
            <pc:sldMk cId="782367362" sldId="299"/>
            <ac:spMk id="3" creationId="{5B1704D7-8C09-3E59-C2B3-C2DFAAD6F941}"/>
          </ac:spMkLst>
        </pc:spChg>
      </pc:sldChg>
      <pc:sldChg chg="addSp delSp add del mod">
        <pc:chgData name="Linor Jones (BCUHB - Audiology)" userId="07d3a1b2-2003-438b-a17f-304f835db0d5" providerId="ADAL" clId="{9B8DBBA3-6220-4C0E-B508-A7949C2EE42A}" dt="2023-04-06T15:13:34.280" v="8294" actId="47"/>
        <pc:sldMkLst>
          <pc:docMk/>
          <pc:sldMk cId="88461511" sldId="300"/>
        </pc:sldMkLst>
        <pc:spChg chg="add del">
          <ac:chgData name="Linor Jones (BCUHB - Audiology)" userId="07d3a1b2-2003-438b-a17f-304f835db0d5" providerId="ADAL" clId="{9B8DBBA3-6220-4C0E-B508-A7949C2EE42A}" dt="2023-04-06T15:08:48.192" v="8159" actId="22"/>
          <ac:spMkLst>
            <pc:docMk/>
            <pc:sldMk cId="88461511" sldId="300"/>
            <ac:spMk id="5" creationId="{68DA8247-322F-4F0B-A9A3-0D210FED363E}"/>
          </ac:spMkLst>
        </pc:spChg>
      </pc:sldChg>
      <pc:sldChg chg="add del">
        <pc:chgData name="Linor Jones (BCUHB - Audiology)" userId="07d3a1b2-2003-438b-a17f-304f835db0d5" providerId="ADAL" clId="{9B8DBBA3-6220-4C0E-B508-A7949C2EE42A}" dt="2023-04-06T15:13:35.637" v="8295" actId="47"/>
        <pc:sldMkLst>
          <pc:docMk/>
          <pc:sldMk cId="3777797024" sldId="301"/>
        </pc:sldMkLst>
      </pc:sldChg>
      <pc:sldChg chg="add del">
        <pc:chgData name="Linor Jones (BCUHB - Audiology)" userId="07d3a1b2-2003-438b-a17f-304f835db0d5" providerId="ADAL" clId="{9B8DBBA3-6220-4C0E-B508-A7949C2EE42A}" dt="2023-04-06T15:13:36.608" v="8296" actId="47"/>
        <pc:sldMkLst>
          <pc:docMk/>
          <pc:sldMk cId="3419041296" sldId="302"/>
        </pc:sldMkLst>
      </pc:sldChg>
      <pc:sldChg chg="add del">
        <pc:chgData name="Linor Jones (BCUHB - Audiology)" userId="07d3a1b2-2003-438b-a17f-304f835db0d5" providerId="ADAL" clId="{9B8DBBA3-6220-4C0E-B508-A7949C2EE42A}" dt="2023-04-06T15:13:37.702" v="8297" actId="47"/>
        <pc:sldMkLst>
          <pc:docMk/>
          <pc:sldMk cId="2008897203" sldId="303"/>
        </pc:sldMkLst>
      </pc:sldChg>
      <pc:sldChg chg="add del">
        <pc:chgData name="Linor Jones (BCUHB - Audiology)" userId="07d3a1b2-2003-438b-a17f-304f835db0d5" providerId="ADAL" clId="{9B8DBBA3-6220-4C0E-B508-A7949C2EE42A}" dt="2023-04-06T15:13:39.138" v="8298" actId="47"/>
        <pc:sldMkLst>
          <pc:docMk/>
          <pc:sldMk cId="3728921415" sldId="304"/>
        </pc:sldMkLst>
      </pc:sldChg>
      <pc:sldChg chg="add del">
        <pc:chgData name="Linor Jones (BCUHB - Audiology)" userId="07d3a1b2-2003-438b-a17f-304f835db0d5" providerId="ADAL" clId="{9B8DBBA3-6220-4C0E-B508-A7949C2EE42A}" dt="2023-04-06T15:13:40.037" v="8299" actId="47"/>
        <pc:sldMkLst>
          <pc:docMk/>
          <pc:sldMk cId="2313895335" sldId="305"/>
        </pc:sldMkLst>
      </pc:sldChg>
      <pc:sldChg chg="modSp add mod">
        <pc:chgData name="Linor Jones (BCUHB - Audiology)" userId="07d3a1b2-2003-438b-a17f-304f835db0d5" providerId="ADAL" clId="{9B8DBBA3-6220-4C0E-B508-A7949C2EE42A}" dt="2023-04-06T15:11:13.298" v="8234" actId="20577"/>
        <pc:sldMkLst>
          <pc:docMk/>
          <pc:sldMk cId="3786049896" sldId="306"/>
        </pc:sldMkLst>
        <pc:spChg chg="mod">
          <ac:chgData name="Linor Jones (BCUHB - Audiology)" userId="07d3a1b2-2003-438b-a17f-304f835db0d5" providerId="ADAL" clId="{9B8DBBA3-6220-4C0E-B508-A7949C2EE42A}" dt="2023-04-06T15:11:13.298" v="8234" actId="20577"/>
          <ac:spMkLst>
            <pc:docMk/>
            <pc:sldMk cId="3786049896" sldId="306"/>
            <ac:spMk id="8" creationId="{E36A405C-672B-4BD2-AAEB-724D9A44E408}"/>
          </ac:spMkLst>
        </pc:spChg>
      </pc:sldChg>
      <pc:sldChg chg="add">
        <pc:chgData name="Linor Jones (BCUHB - Audiology)" userId="07d3a1b2-2003-438b-a17f-304f835db0d5" providerId="ADAL" clId="{9B8DBBA3-6220-4C0E-B508-A7949C2EE42A}" dt="2023-04-06T14:38:55.921" v="7617"/>
        <pc:sldMkLst>
          <pc:docMk/>
          <pc:sldMk cId="3414757242" sldId="307"/>
        </pc:sldMkLst>
      </pc:sldChg>
      <pc:sldChg chg="modSp add mod">
        <pc:chgData name="Linor Jones (BCUHB - Audiology)" userId="07d3a1b2-2003-438b-a17f-304f835db0d5" providerId="ADAL" clId="{9B8DBBA3-6220-4C0E-B508-A7949C2EE42A}" dt="2023-04-06T15:11:48.226" v="8247" actId="20577"/>
        <pc:sldMkLst>
          <pc:docMk/>
          <pc:sldMk cId="1780635034" sldId="308"/>
        </pc:sldMkLst>
        <pc:spChg chg="mod">
          <ac:chgData name="Linor Jones (BCUHB - Audiology)" userId="07d3a1b2-2003-438b-a17f-304f835db0d5" providerId="ADAL" clId="{9B8DBBA3-6220-4C0E-B508-A7949C2EE42A}" dt="2023-04-06T15:11:48.226" v="8247" actId="20577"/>
          <ac:spMkLst>
            <pc:docMk/>
            <pc:sldMk cId="1780635034" sldId="308"/>
            <ac:spMk id="3" creationId="{06A9E668-F126-4D24-9F19-F6B812CB96C7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12:56.173" v="8291" actId="27636"/>
        <pc:sldMkLst>
          <pc:docMk/>
          <pc:sldMk cId="3650319556" sldId="309"/>
        </pc:sldMkLst>
        <pc:spChg chg="mod">
          <ac:chgData name="Linor Jones (BCUHB - Audiology)" userId="07d3a1b2-2003-438b-a17f-304f835db0d5" providerId="ADAL" clId="{9B8DBBA3-6220-4C0E-B508-A7949C2EE42A}" dt="2023-04-06T15:12:56.173" v="8291" actId="27636"/>
          <ac:spMkLst>
            <pc:docMk/>
            <pc:sldMk cId="3650319556" sldId="309"/>
            <ac:spMk id="5" creationId="{00000000-0000-0000-0000-000000000000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5:13:16.014" v="8293" actId="20577"/>
        <pc:sldMkLst>
          <pc:docMk/>
          <pc:sldMk cId="1480417824" sldId="310"/>
        </pc:sldMkLst>
        <pc:spChg chg="mod">
          <ac:chgData name="Linor Jones (BCUHB - Audiology)" userId="07d3a1b2-2003-438b-a17f-304f835db0d5" providerId="ADAL" clId="{9B8DBBA3-6220-4C0E-B508-A7949C2EE42A}" dt="2023-04-06T15:13:16.014" v="8293" actId="20577"/>
          <ac:spMkLst>
            <pc:docMk/>
            <pc:sldMk cId="1480417824" sldId="310"/>
            <ac:spMk id="3" creationId="{555EE717-B8C3-4F46-A980-C524B5DCE215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6:37:10.675" v="10681" actId="20577"/>
        <pc:sldMkLst>
          <pc:docMk/>
          <pc:sldMk cId="2353666428" sldId="311"/>
        </pc:sldMkLst>
        <pc:spChg chg="mod">
          <ac:chgData name="Linor Jones (BCUHB - Audiology)" userId="07d3a1b2-2003-438b-a17f-304f835db0d5" providerId="ADAL" clId="{9B8DBBA3-6220-4C0E-B508-A7949C2EE42A}" dt="2023-04-06T16:37:10.675" v="10681" actId="20577"/>
          <ac:spMkLst>
            <pc:docMk/>
            <pc:sldMk cId="2353666428" sldId="311"/>
            <ac:spMk id="2" creationId="{00000000-0000-0000-0000-000000000000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6:37:19.682" v="10683" actId="20577"/>
        <pc:sldMkLst>
          <pc:docMk/>
          <pc:sldMk cId="2734691109" sldId="312"/>
        </pc:sldMkLst>
        <pc:spChg chg="mod">
          <ac:chgData name="Linor Jones (BCUHB - Audiology)" userId="07d3a1b2-2003-438b-a17f-304f835db0d5" providerId="ADAL" clId="{9B8DBBA3-6220-4C0E-B508-A7949C2EE42A}" dt="2023-04-06T16:37:19.682" v="10683" actId="20577"/>
          <ac:spMkLst>
            <pc:docMk/>
            <pc:sldMk cId="2734691109" sldId="312"/>
            <ac:spMk id="2" creationId="{00000000-0000-0000-0000-000000000000}"/>
          </ac:spMkLst>
        </pc:spChg>
      </pc:sldChg>
      <pc:sldChg chg="addSp delSp modSp new mod modClrScheme chgLayout">
        <pc:chgData name="Linor Jones (BCUHB - Audiology)" userId="07d3a1b2-2003-438b-a17f-304f835db0d5" providerId="ADAL" clId="{9B8DBBA3-6220-4C0E-B508-A7949C2EE42A}" dt="2023-04-06T15:30:40.955" v="8490" actId="20577"/>
        <pc:sldMkLst>
          <pc:docMk/>
          <pc:sldMk cId="3830749768" sldId="313"/>
        </pc:sldMkLst>
        <pc:spChg chg="del mod ord">
          <ac:chgData name="Linor Jones (BCUHB - Audiology)" userId="07d3a1b2-2003-438b-a17f-304f835db0d5" providerId="ADAL" clId="{9B8DBBA3-6220-4C0E-B508-A7949C2EE42A}" dt="2023-04-06T15:14:30.942" v="8320" actId="700"/>
          <ac:spMkLst>
            <pc:docMk/>
            <pc:sldMk cId="3830749768" sldId="313"/>
            <ac:spMk id="2" creationId="{A9FE8378-97BE-4163-A98E-13D41853B85E}"/>
          </ac:spMkLst>
        </pc:spChg>
        <pc:spChg chg="del mod ord">
          <ac:chgData name="Linor Jones (BCUHB - Audiology)" userId="07d3a1b2-2003-438b-a17f-304f835db0d5" providerId="ADAL" clId="{9B8DBBA3-6220-4C0E-B508-A7949C2EE42A}" dt="2023-04-06T15:14:30.942" v="8320" actId="700"/>
          <ac:spMkLst>
            <pc:docMk/>
            <pc:sldMk cId="3830749768" sldId="313"/>
            <ac:spMk id="3" creationId="{E5409170-A525-4C16-A9E0-E452D3051D5A}"/>
          </ac:spMkLst>
        </pc:spChg>
        <pc:spChg chg="add mod ord">
          <ac:chgData name="Linor Jones (BCUHB - Audiology)" userId="07d3a1b2-2003-438b-a17f-304f835db0d5" providerId="ADAL" clId="{9B8DBBA3-6220-4C0E-B508-A7949C2EE42A}" dt="2023-04-06T15:14:36.237" v="8328" actId="5793"/>
          <ac:spMkLst>
            <pc:docMk/>
            <pc:sldMk cId="3830749768" sldId="313"/>
            <ac:spMk id="4" creationId="{B290EEF2-96EF-4146-9205-5D101DA0E48A}"/>
          </ac:spMkLst>
        </pc:spChg>
        <pc:spChg chg="add mod ord">
          <ac:chgData name="Linor Jones (BCUHB - Audiology)" userId="07d3a1b2-2003-438b-a17f-304f835db0d5" providerId="ADAL" clId="{9B8DBBA3-6220-4C0E-B508-A7949C2EE42A}" dt="2023-04-06T15:30:40.955" v="8490" actId="20577"/>
          <ac:spMkLst>
            <pc:docMk/>
            <pc:sldMk cId="3830749768" sldId="313"/>
            <ac:spMk id="5" creationId="{96C21973-10DA-4C28-A052-83030A9200A7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6:07:06.267" v="8529" actId="20577"/>
        <pc:sldMkLst>
          <pc:docMk/>
          <pc:sldMk cId="507582213" sldId="314"/>
        </pc:sldMkLst>
        <pc:spChg chg="mod">
          <ac:chgData name="Linor Jones (BCUHB - Audiology)" userId="07d3a1b2-2003-438b-a17f-304f835db0d5" providerId="ADAL" clId="{9B8DBBA3-6220-4C0E-B508-A7949C2EE42A}" dt="2023-04-06T16:07:06.267" v="8529" actId="20577"/>
          <ac:spMkLst>
            <pc:docMk/>
            <pc:sldMk cId="507582213" sldId="314"/>
            <ac:spMk id="2" creationId="{00000000-0000-0000-0000-000000000000}"/>
          </ac:spMkLst>
        </pc:spChg>
      </pc:sldChg>
      <pc:sldChg chg="modSp add mod modAnim modNotesTx">
        <pc:chgData name="Linor Jones (BCUHB - Audiology)" userId="07d3a1b2-2003-438b-a17f-304f835db0d5" providerId="ADAL" clId="{9B8DBBA3-6220-4C0E-B508-A7949C2EE42A}" dt="2023-04-06T16:13:51.132" v="9048" actId="20577"/>
        <pc:sldMkLst>
          <pc:docMk/>
          <pc:sldMk cId="2188823373" sldId="315"/>
        </pc:sldMkLst>
        <pc:spChg chg="mod">
          <ac:chgData name="Linor Jones (BCUHB - Audiology)" userId="07d3a1b2-2003-438b-a17f-304f835db0d5" providerId="ADAL" clId="{9B8DBBA3-6220-4C0E-B508-A7949C2EE42A}" dt="2023-04-06T16:13:51.132" v="9048" actId="20577"/>
          <ac:spMkLst>
            <pc:docMk/>
            <pc:sldMk cId="2188823373" sldId="315"/>
            <ac:spMk id="3" creationId="{00000000-0000-0000-0000-000000000000}"/>
          </ac:spMkLst>
        </pc:spChg>
      </pc:sldChg>
      <pc:sldChg chg="modSp add modAnim modNotesTx">
        <pc:chgData name="Linor Jones (BCUHB - Audiology)" userId="07d3a1b2-2003-438b-a17f-304f835db0d5" providerId="ADAL" clId="{9B8DBBA3-6220-4C0E-B508-A7949C2EE42A}" dt="2023-04-06T16:18:42.560" v="9193" actId="255"/>
        <pc:sldMkLst>
          <pc:docMk/>
          <pc:sldMk cId="1832641643" sldId="316"/>
        </pc:sldMkLst>
        <pc:spChg chg="mod">
          <ac:chgData name="Linor Jones (BCUHB - Audiology)" userId="07d3a1b2-2003-438b-a17f-304f835db0d5" providerId="ADAL" clId="{9B8DBBA3-6220-4C0E-B508-A7949C2EE42A}" dt="2023-04-06T16:18:42.560" v="9193" actId="255"/>
          <ac:spMkLst>
            <pc:docMk/>
            <pc:sldMk cId="1832641643" sldId="316"/>
            <ac:spMk id="7" creationId="{708354EE-08CF-4F3B-BB13-B0E4CD24CF82}"/>
          </ac:spMkLst>
        </pc:spChg>
      </pc:sldChg>
      <pc:sldChg chg="addSp delSp modSp add mod delAnim">
        <pc:chgData name="Linor Jones (BCUHB - Audiology)" userId="07d3a1b2-2003-438b-a17f-304f835db0d5" providerId="ADAL" clId="{9B8DBBA3-6220-4C0E-B508-A7949C2EE42A}" dt="2023-04-06T16:17:40.887" v="9151" actId="20577"/>
        <pc:sldMkLst>
          <pc:docMk/>
          <pc:sldMk cId="1261402747" sldId="317"/>
        </pc:sldMkLst>
        <pc:spChg chg="mod">
          <ac:chgData name="Linor Jones (BCUHB - Audiology)" userId="07d3a1b2-2003-438b-a17f-304f835db0d5" providerId="ADAL" clId="{9B8DBBA3-6220-4C0E-B508-A7949C2EE42A}" dt="2023-04-06T16:15:59.647" v="9128" actId="20577"/>
          <ac:spMkLst>
            <pc:docMk/>
            <pc:sldMk cId="1261402747" sldId="317"/>
            <ac:spMk id="3" creationId="{BCA8B735-26A1-452B-9AAE-11F7EDA76607}"/>
          </ac:spMkLst>
        </pc:spChg>
        <pc:spChg chg="add del mod">
          <ac:chgData name="Linor Jones (BCUHB - Audiology)" userId="07d3a1b2-2003-438b-a17f-304f835db0d5" providerId="ADAL" clId="{9B8DBBA3-6220-4C0E-B508-A7949C2EE42A}" dt="2023-04-06T16:15:44.548" v="9117" actId="478"/>
          <ac:spMkLst>
            <pc:docMk/>
            <pc:sldMk cId="1261402747" sldId="317"/>
            <ac:spMk id="5" creationId="{93368E34-B5D7-4664-9E52-ED11DA0B9A32}"/>
          </ac:spMkLst>
        </pc:spChg>
        <pc:spChg chg="mod">
          <ac:chgData name="Linor Jones (BCUHB - Audiology)" userId="07d3a1b2-2003-438b-a17f-304f835db0d5" providerId="ADAL" clId="{9B8DBBA3-6220-4C0E-B508-A7949C2EE42A}" dt="2023-04-06T16:17:40.887" v="9151" actId="20577"/>
          <ac:spMkLst>
            <pc:docMk/>
            <pc:sldMk cId="1261402747" sldId="317"/>
            <ac:spMk id="6" creationId="{27D2E921-ECEE-4EC6-A04D-B0D8688AAAF8}"/>
          </ac:spMkLst>
        </pc:spChg>
        <pc:spChg chg="add del mod">
          <ac:chgData name="Linor Jones (BCUHB - Audiology)" userId="07d3a1b2-2003-438b-a17f-304f835db0d5" providerId="ADAL" clId="{9B8DBBA3-6220-4C0E-B508-A7949C2EE42A}" dt="2023-04-06T16:17:09.868" v="9130" actId="22"/>
          <ac:spMkLst>
            <pc:docMk/>
            <pc:sldMk cId="1261402747" sldId="317"/>
            <ac:spMk id="12" creationId="{33415C7E-B919-47BE-9B7A-30CBF22A11DF}"/>
          </ac:spMkLst>
        </pc:spChg>
        <pc:picChg chg="del">
          <ac:chgData name="Linor Jones (BCUHB - Audiology)" userId="07d3a1b2-2003-438b-a17f-304f835db0d5" providerId="ADAL" clId="{9B8DBBA3-6220-4C0E-B508-A7949C2EE42A}" dt="2023-04-06T16:15:12.453" v="9108" actId="478"/>
          <ac:picMkLst>
            <pc:docMk/>
            <pc:sldMk cId="1261402747" sldId="317"/>
            <ac:picMk id="8" creationId="{7FB18887-03E8-4C59-B7EF-65EC8313441A}"/>
          </ac:picMkLst>
        </pc:picChg>
        <pc:picChg chg="del">
          <ac:chgData name="Linor Jones (BCUHB - Audiology)" userId="07d3a1b2-2003-438b-a17f-304f835db0d5" providerId="ADAL" clId="{9B8DBBA3-6220-4C0E-B508-A7949C2EE42A}" dt="2023-04-06T16:16:02.672" v="9129" actId="478"/>
          <ac:picMkLst>
            <pc:docMk/>
            <pc:sldMk cId="1261402747" sldId="317"/>
            <ac:picMk id="9" creationId="{44C075B7-A54C-4C37-91C2-5A29122293C0}"/>
          </ac:picMkLst>
        </pc:picChg>
        <pc:picChg chg="add mod modCrop">
          <ac:chgData name="Linor Jones (BCUHB - Audiology)" userId="07d3a1b2-2003-438b-a17f-304f835db0d5" providerId="ADAL" clId="{9B8DBBA3-6220-4C0E-B508-A7949C2EE42A}" dt="2023-04-06T16:15:41.543" v="9116" actId="1076"/>
          <ac:picMkLst>
            <pc:docMk/>
            <pc:sldMk cId="1261402747" sldId="317"/>
            <ac:picMk id="10" creationId="{6D244AA7-CE6A-4236-993B-F5E2F167631A}"/>
          </ac:picMkLst>
        </pc:picChg>
        <pc:picChg chg="add mod ord modCrop">
          <ac:chgData name="Linor Jones (BCUHB - Audiology)" userId="07d3a1b2-2003-438b-a17f-304f835db0d5" providerId="ADAL" clId="{9B8DBBA3-6220-4C0E-B508-A7949C2EE42A}" dt="2023-04-06T16:17:32.020" v="9135" actId="1076"/>
          <ac:picMkLst>
            <pc:docMk/>
            <pc:sldMk cId="1261402747" sldId="317"/>
            <ac:picMk id="14" creationId="{2AF2A3D7-246D-472B-81B0-23AEC14B2200}"/>
          </ac:picMkLst>
        </pc:picChg>
      </pc:sldChg>
      <pc:sldChg chg="modSp add modAnim modNotesTx">
        <pc:chgData name="Linor Jones (BCUHB - Audiology)" userId="07d3a1b2-2003-438b-a17f-304f835db0d5" providerId="ADAL" clId="{9B8DBBA3-6220-4C0E-B508-A7949C2EE42A}" dt="2023-04-06T16:27:58.470" v="9951" actId="20577"/>
        <pc:sldMkLst>
          <pc:docMk/>
          <pc:sldMk cId="203157250" sldId="318"/>
        </pc:sldMkLst>
        <pc:spChg chg="mod">
          <ac:chgData name="Linor Jones (BCUHB - Audiology)" userId="07d3a1b2-2003-438b-a17f-304f835db0d5" providerId="ADAL" clId="{9B8DBBA3-6220-4C0E-B508-A7949C2EE42A}" dt="2023-04-06T16:27:58.470" v="9951" actId="20577"/>
          <ac:spMkLst>
            <pc:docMk/>
            <pc:sldMk cId="203157250" sldId="318"/>
            <ac:spMk id="3" creationId="{00000000-0000-0000-0000-000000000000}"/>
          </ac:spMkLst>
        </pc:spChg>
      </pc:sldChg>
      <pc:sldChg chg="modSp add modAnim modNotesTx">
        <pc:chgData name="Linor Jones (BCUHB - Audiology)" userId="07d3a1b2-2003-438b-a17f-304f835db0d5" providerId="ADAL" clId="{9B8DBBA3-6220-4C0E-B508-A7949C2EE42A}" dt="2023-04-06T16:33:54.090" v="10298" actId="20577"/>
        <pc:sldMkLst>
          <pc:docMk/>
          <pc:sldMk cId="3127291857" sldId="319"/>
        </pc:sldMkLst>
        <pc:spChg chg="mod">
          <ac:chgData name="Linor Jones (BCUHB - Audiology)" userId="07d3a1b2-2003-438b-a17f-304f835db0d5" providerId="ADAL" clId="{9B8DBBA3-6220-4C0E-B508-A7949C2EE42A}" dt="2023-04-06T16:33:54.090" v="10298" actId="20577"/>
          <ac:spMkLst>
            <pc:docMk/>
            <pc:sldMk cId="3127291857" sldId="319"/>
            <ac:spMk id="3" creationId="{00000000-0000-0000-0000-000000000000}"/>
          </ac:spMkLst>
        </pc:spChg>
      </pc:sldChg>
      <pc:sldChg chg="modSp add mod">
        <pc:chgData name="Linor Jones (BCUHB - Audiology)" userId="07d3a1b2-2003-438b-a17f-304f835db0d5" providerId="ADAL" clId="{9B8DBBA3-6220-4C0E-B508-A7949C2EE42A}" dt="2023-04-06T16:34:47.296" v="10347" actId="207"/>
        <pc:sldMkLst>
          <pc:docMk/>
          <pc:sldMk cId="2182284280" sldId="320"/>
        </pc:sldMkLst>
        <pc:graphicFrameChg chg="modGraphic">
          <ac:chgData name="Linor Jones (BCUHB - Audiology)" userId="07d3a1b2-2003-438b-a17f-304f835db0d5" providerId="ADAL" clId="{9B8DBBA3-6220-4C0E-B508-A7949C2EE42A}" dt="2023-04-06T16:34:47.296" v="10347" actId="207"/>
          <ac:graphicFrameMkLst>
            <pc:docMk/>
            <pc:sldMk cId="2182284280" sldId="320"/>
            <ac:graphicFrameMk id="5" creationId="{D7A3DA6B-59B6-4570-BFA7-E24AC6E23AB2}"/>
          </ac:graphicFrameMkLst>
        </pc:graphicFrameChg>
      </pc:sldChg>
      <pc:sldChg chg="modSp add modAnim">
        <pc:chgData name="Linor Jones (BCUHB - Audiology)" userId="07d3a1b2-2003-438b-a17f-304f835db0d5" providerId="ADAL" clId="{9B8DBBA3-6220-4C0E-B508-A7949C2EE42A}" dt="2023-04-06T16:36:50.730" v="10675" actId="20577"/>
        <pc:sldMkLst>
          <pc:docMk/>
          <pc:sldMk cId="2307845303" sldId="321"/>
        </pc:sldMkLst>
        <pc:spChg chg="mod">
          <ac:chgData name="Linor Jones (BCUHB - Audiology)" userId="07d3a1b2-2003-438b-a17f-304f835db0d5" providerId="ADAL" clId="{9B8DBBA3-6220-4C0E-B508-A7949C2EE42A}" dt="2023-04-06T16:36:50.730" v="10675" actId="20577"/>
          <ac:spMkLst>
            <pc:docMk/>
            <pc:sldMk cId="2307845303" sldId="32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9866-E00D-4719-8811-C0565FA4D70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DBB54-EE99-4942-B676-DFC9287C6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2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8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2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30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9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44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3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0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18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4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1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6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17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97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0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0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2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08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8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6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DBB54-EE99-4942-B676-DFC9287C6FE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2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id:image003.png@01D22089.00F9E070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33600" y="1629941"/>
            <a:ext cx="6397053" cy="38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cuhb_logo_colour_480.jpg"/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rcRect r="73081"/>
          <a:stretch>
            <a:fillRect/>
          </a:stretch>
        </p:blipFill>
        <p:spPr>
          <a:xfrm>
            <a:off x="7489362" y="2840994"/>
            <a:ext cx="3599543" cy="3105712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860949"/>
            <a:ext cx="10363200" cy="1651333"/>
          </a:xfrm>
        </p:spPr>
        <p:txBody>
          <a:bodyPr/>
          <a:lstStyle>
            <a:lvl1pPr algn="ctr">
              <a:defRPr sz="576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69481"/>
            <a:ext cx="8534400" cy="2209800"/>
          </a:xfrm>
        </p:spPr>
        <p:txBody>
          <a:bodyPr/>
          <a:lstStyle>
            <a:lvl1pPr marL="0" indent="0" algn="ctr">
              <a:buFont typeface="Wingdings" charset="0"/>
              <a:buNone/>
              <a:defRPr sz="336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134" y="6283231"/>
            <a:ext cx="528320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3" name="Picture 12" descr="bcuhb_logo_colour_48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77" y="191585"/>
            <a:ext cx="4349449" cy="1010195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 userDrawn="1"/>
        </p:nvSpPr>
        <p:spPr bwMode="auto">
          <a:xfrm flipV="1">
            <a:off x="685802" y="3669025"/>
            <a:ext cx="3653367" cy="240035"/>
          </a:xfrm>
          <a:prstGeom prst="rect">
            <a:avLst/>
          </a:prstGeom>
          <a:solidFill>
            <a:srgbClr val="228B9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Font typeface="Wingdings" charset="0"/>
              <a:buChar char="p"/>
              <a:defRPr/>
            </a:pPr>
            <a:endParaRPr lang="en-US" sz="2160">
              <a:ea typeface="ＭＳ Ｐゴシック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 flipV="1">
            <a:off x="4339169" y="3669025"/>
            <a:ext cx="3653367" cy="240035"/>
          </a:xfrm>
          <a:prstGeom prst="rect">
            <a:avLst/>
          </a:prstGeom>
          <a:solidFill>
            <a:srgbClr val="283F74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Font typeface="Wingdings" charset="0"/>
              <a:buChar char="p"/>
              <a:defRPr/>
            </a:pPr>
            <a:endParaRPr lang="en-US" sz="2160">
              <a:ea typeface="ＭＳ Ｐゴシック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 flipV="1">
            <a:off x="7992534" y="3669025"/>
            <a:ext cx="3653367" cy="240035"/>
          </a:xfrm>
          <a:prstGeom prst="rect">
            <a:avLst/>
          </a:prstGeom>
          <a:solidFill>
            <a:srgbClr val="C7986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buFont typeface="Wingdings" charset="0"/>
              <a:buChar char="p"/>
              <a:defRPr/>
            </a:pPr>
            <a:endParaRPr lang="en-US" sz="2160">
              <a:ea typeface="ＭＳ Ｐゴシック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690360" y="370333"/>
            <a:ext cx="5455920" cy="754380"/>
            <a:chOff x="5017770" y="308610"/>
            <a:chExt cx="4091940" cy="628650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5017770" y="388620"/>
              <a:ext cx="1588770" cy="42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240"/>
                </a:spcBef>
                <a:buNone/>
              </a:pPr>
              <a:r>
                <a:rPr lang="en-GB" sz="1260" b="0" dirty="0" err="1">
                  <a:solidFill>
                    <a:srgbClr val="283F74"/>
                  </a:solidFill>
                </a:rPr>
                <a:t>Gwasanaeth</a:t>
              </a:r>
              <a:r>
                <a:rPr lang="en-GB" sz="1260" b="0" dirty="0">
                  <a:solidFill>
                    <a:srgbClr val="283F74"/>
                  </a:solidFill>
                </a:rPr>
                <a:t> </a:t>
              </a:r>
              <a:r>
                <a:rPr lang="en-GB" sz="1260" b="0" dirty="0" err="1">
                  <a:solidFill>
                    <a:srgbClr val="283F74"/>
                  </a:solidFill>
                </a:rPr>
                <a:t>Awdioleg</a:t>
              </a:r>
              <a:endParaRPr lang="en-GB" sz="1260" b="0" dirty="0">
                <a:solidFill>
                  <a:srgbClr val="283F74"/>
                </a:solidFill>
              </a:endParaRPr>
            </a:p>
            <a:p>
              <a:pPr algn="r">
                <a:spcBef>
                  <a:spcPts val="240"/>
                </a:spcBef>
                <a:buNone/>
              </a:pPr>
              <a:r>
                <a:rPr lang="en-GB" sz="1260" b="0" dirty="0">
                  <a:solidFill>
                    <a:srgbClr val="283F74"/>
                  </a:solidFill>
                </a:rPr>
                <a:t>Gogledd</a:t>
              </a:r>
              <a:r>
                <a:rPr lang="en-GB" sz="1260" b="0" baseline="0" dirty="0">
                  <a:solidFill>
                    <a:srgbClr val="283F74"/>
                  </a:solidFill>
                </a:rPr>
                <a:t> Cymru</a:t>
              </a:r>
              <a:endParaRPr lang="en-GB" sz="1260" b="0" dirty="0">
                <a:solidFill>
                  <a:srgbClr val="283F74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520940" y="403860"/>
              <a:ext cx="1588770" cy="421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240"/>
                </a:spcBef>
                <a:buNone/>
              </a:pPr>
              <a:r>
                <a:rPr lang="en-GB" sz="1260" b="0" dirty="0">
                  <a:solidFill>
                    <a:srgbClr val="283F74"/>
                  </a:solidFill>
                </a:rPr>
                <a:t>North Wales</a:t>
              </a:r>
            </a:p>
            <a:p>
              <a:pPr algn="l">
                <a:spcBef>
                  <a:spcPts val="240"/>
                </a:spcBef>
                <a:buNone/>
              </a:pPr>
              <a:r>
                <a:rPr lang="en-GB" sz="1260" b="0" dirty="0">
                  <a:solidFill>
                    <a:srgbClr val="283F74"/>
                  </a:solidFill>
                </a:rPr>
                <a:t>Audiology Service</a:t>
              </a:r>
            </a:p>
          </p:txBody>
        </p:sp>
        <p:pic>
          <p:nvPicPr>
            <p:cNvPr id="21" name="Picture 20" descr="cid:image003.png@01D22089.00F9E070"/>
            <p:cNvPicPr/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5736" y="308610"/>
              <a:ext cx="883774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8503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86997"/>
            <a:ext cx="2743200" cy="4643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4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0388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7A92-71DA-4A28-89ED-64D255B8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7AB4-6D97-4B20-99FE-C17DB388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F5776-4EE0-4247-994A-2FA2A7C73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BA619-96F9-4CD7-AE57-D9260511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B78F-F30E-4702-BD6D-130561C88571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62CC-C7D0-412D-945A-CC13C614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02A8B-B918-4514-8D1E-0D6EFFE4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5B770-C5B7-42FF-BA86-A9E470955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4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65884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4637"/>
            <a:ext cx="78780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400" b="1" baseline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202786" y="1532617"/>
            <a:ext cx="5386917" cy="639763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400" b="1" baseline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95321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480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23429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0529"/>
            <a:ext cx="6815667" cy="4685635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4983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13" y="4800600"/>
            <a:ext cx="9891963" cy="566738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1913" y="1084270"/>
            <a:ext cx="9891963" cy="3643307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913" y="5367339"/>
            <a:ext cx="9891963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0225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9125" y="6148250"/>
            <a:ext cx="5844420" cy="5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36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1200" b="1">
                <a:solidFill>
                  <a:srgbClr val="283F74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algn="l">
              <a:defRPr/>
            </a:pPr>
            <a:r>
              <a:rPr lang="en-GB" b="0" dirty="0"/>
              <a:t>Gogledd Cymru Awdioleg Gwasanaeth</a:t>
            </a:r>
          </a:p>
          <a:p>
            <a:pPr algn="l">
              <a:defRPr/>
            </a:pPr>
            <a:r>
              <a:rPr lang="en-GB" b="0" dirty="0"/>
              <a:t>North Wales Audiology Service</a:t>
            </a:r>
          </a:p>
          <a:p>
            <a:pPr>
              <a:defRPr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497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777451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rgbClr val="228B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880">
              <a:latin typeface="Times New Roman" pitchFamily="18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buFont typeface="Wingdings" charset="0"/>
              <a:buChar char="p"/>
              <a:defRPr/>
            </a:pPr>
            <a:endParaRPr lang="en-US" sz="2160"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rgbClr val="283F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88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rgbClr val="C7986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880">
              <a:latin typeface="Times New Roman" pitchFamily="18" charset="0"/>
            </a:endParaRPr>
          </a:p>
        </p:txBody>
      </p:sp>
      <p:pic>
        <p:nvPicPr>
          <p:cNvPr id="12" name="Picture 11" descr="bcuhb_logo_colour_48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1161" y="209008"/>
            <a:ext cx="3328611" cy="773096"/>
          </a:xfrm>
          <a:prstGeom prst="rect">
            <a:avLst/>
          </a:prstGeom>
        </p:spPr>
      </p:pic>
      <p:pic>
        <p:nvPicPr>
          <p:cNvPr id="19" name="Picture 18" descr="bcuhb_logo_colour_480.jpg"/>
          <p:cNvPicPr>
            <a:picLocks noChangeAspect="1"/>
          </p:cNvPicPr>
          <p:nvPr/>
        </p:nvPicPr>
        <p:blipFill>
          <a:blip r:embed="rId13">
            <a:lum bright="70000" contrast="-70000"/>
          </a:blip>
          <a:srcRect r="73081"/>
          <a:stretch>
            <a:fillRect/>
          </a:stretch>
        </p:blipFill>
        <p:spPr>
          <a:xfrm>
            <a:off x="10431525" y="1708403"/>
            <a:ext cx="1760476" cy="1518952"/>
          </a:xfrm>
          <a:prstGeom prst="rect">
            <a:avLst/>
          </a:prstGeom>
        </p:spPr>
      </p:pic>
      <p:pic>
        <p:nvPicPr>
          <p:cNvPr id="16" name="Picture 15" descr="cid:image003.png@01D22089.00F9E070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10244752" y="3598510"/>
            <a:ext cx="1947249" cy="118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441960" y="5934182"/>
            <a:ext cx="6202680" cy="846952"/>
            <a:chOff x="331470" y="4945151"/>
            <a:chExt cx="4652010" cy="705793"/>
          </a:xfrm>
        </p:grpSpPr>
        <p:pic>
          <p:nvPicPr>
            <p:cNvPr id="14" name="Picture 13" descr="cid:image003.png@01D22089.00F9E070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470" y="4945151"/>
              <a:ext cx="1047896" cy="705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440180" y="5086350"/>
              <a:ext cx="3543300" cy="421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240"/>
                </a:spcBef>
                <a:buNone/>
              </a:pPr>
              <a:r>
                <a:rPr lang="en-GB" sz="1260" b="0" dirty="0" err="1">
                  <a:solidFill>
                    <a:srgbClr val="283F74"/>
                  </a:solidFill>
                </a:rPr>
                <a:t>Gwasanaeth</a:t>
              </a:r>
              <a:r>
                <a:rPr lang="en-GB" sz="1260" b="0" dirty="0">
                  <a:solidFill>
                    <a:srgbClr val="283F74"/>
                  </a:solidFill>
                </a:rPr>
                <a:t> </a:t>
              </a:r>
              <a:r>
                <a:rPr lang="en-GB" sz="1260" b="0" dirty="0" err="1">
                  <a:solidFill>
                    <a:srgbClr val="283F74"/>
                  </a:solidFill>
                </a:rPr>
                <a:t>Awdioleg</a:t>
              </a:r>
              <a:r>
                <a:rPr lang="en-GB" sz="1260" b="0" dirty="0">
                  <a:solidFill>
                    <a:srgbClr val="283F74"/>
                  </a:solidFill>
                </a:rPr>
                <a:t> </a:t>
              </a:r>
              <a:r>
                <a:rPr lang="en-GB" sz="1260" b="0" dirty="0" err="1">
                  <a:solidFill>
                    <a:srgbClr val="283F74"/>
                  </a:solidFill>
                </a:rPr>
                <a:t>Gogledd</a:t>
              </a:r>
              <a:r>
                <a:rPr lang="en-GB" sz="1260" b="0" baseline="0" dirty="0">
                  <a:solidFill>
                    <a:srgbClr val="283F74"/>
                  </a:solidFill>
                </a:rPr>
                <a:t> Cymru</a:t>
              </a:r>
            </a:p>
            <a:p>
              <a:pPr algn="l">
                <a:spcBef>
                  <a:spcPts val="240"/>
                </a:spcBef>
                <a:buNone/>
              </a:pPr>
              <a:r>
                <a:rPr lang="en-GB" sz="1260" b="0" baseline="0" dirty="0">
                  <a:solidFill>
                    <a:srgbClr val="283F74"/>
                  </a:solidFill>
                </a:rPr>
                <a:t>North Wales Audiology Service</a:t>
              </a:r>
              <a:endParaRPr lang="en-GB" sz="1260" b="0" dirty="0">
                <a:solidFill>
                  <a:srgbClr val="283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2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20">
          <a:solidFill>
            <a:srgbClr val="283F74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2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48640" algn="l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Garamond" charset="0"/>
          <a:ea typeface="ＭＳ Ｐゴシック" charset="0"/>
        </a:defRPr>
      </a:lvl6pPr>
      <a:lvl7pPr marL="1097280" algn="l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Garamond" charset="0"/>
          <a:ea typeface="ＭＳ Ｐゴシック" charset="0"/>
        </a:defRPr>
      </a:lvl7pPr>
      <a:lvl8pPr marL="1645920" algn="l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Garamond" charset="0"/>
          <a:ea typeface="ＭＳ Ｐゴシック" charset="0"/>
        </a:defRPr>
      </a:lvl8pPr>
      <a:lvl9pPr marL="2194560" algn="l" rtl="0" eaLnBrk="1" fontAlgn="base" hangingPunct="1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411480" indent="-411480" algn="l" rtl="0" eaLnBrk="1" fontAlgn="base" hangingPunct="1">
        <a:spcBef>
          <a:spcPct val="20000"/>
        </a:spcBef>
        <a:spcAft>
          <a:spcPct val="0"/>
        </a:spcAft>
        <a:buClr>
          <a:srgbClr val="D4A169"/>
        </a:buClr>
        <a:buSzPct val="75000"/>
        <a:buFont typeface="Wingdings" pitchFamily="2" charset="2"/>
        <a:buChar char="p"/>
        <a:defRPr sz="288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9154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371600" indent="-27432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0"/>
        </a:defRPr>
      </a:lvl3pPr>
      <a:lvl4pPr marL="1920240" indent="-274320" algn="l" rtl="0" eaLnBrk="1" fontAlgn="base" hangingPunct="1">
        <a:spcBef>
          <a:spcPct val="20000"/>
        </a:spcBef>
        <a:spcAft>
          <a:spcPct val="0"/>
        </a:spcAft>
        <a:buClr>
          <a:srgbClr val="D4A16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</a:defRPr>
      </a:lvl4pPr>
      <a:lvl5pPr marL="246888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0"/>
        </a:defRPr>
      </a:lvl5pPr>
      <a:lvl6pPr marL="301752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56616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411480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663440" indent="-27432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Congenital case studies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455" y="4043190"/>
            <a:ext cx="11380425" cy="2521681"/>
          </a:xfrm>
        </p:spPr>
        <p:txBody>
          <a:bodyPr/>
          <a:lstStyle/>
          <a:p>
            <a:r>
              <a:rPr lang="en-GB" dirty="0"/>
              <a:t>Linor Llwyd Jones, North Wales Auditory Implant Team</a:t>
            </a:r>
          </a:p>
          <a:p>
            <a:r>
              <a:rPr lang="en-GB" dirty="0"/>
              <a:t>BCIG 2023 - CI Champions training event</a:t>
            </a:r>
          </a:p>
        </p:txBody>
      </p:sp>
    </p:spTree>
    <p:extLst>
      <p:ext uri="{BB962C8B-B14F-4D97-AF65-F5344CB8AC3E}">
        <p14:creationId xmlns:p14="http://schemas.microsoft.com/office/powerpoint/2010/main" val="274212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Learning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1513"/>
            <a:ext cx="10972800" cy="4738793"/>
          </a:xfrm>
        </p:spPr>
        <p:txBody>
          <a:bodyPr/>
          <a:lstStyle/>
          <a:p>
            <a:r>
              <a:rPr lang="en-GB" sz="2400" dirty="0">
                <a:cs typeface="Arial" panose="020B0604020202020204" pitchFamily="34" charset="0"/>
              </a:rPr>
              <a:t>Good speech development</a:t>
            </a:r>
          </a:p>
          <a:p>
            <a:r>
              <a:rPr lang="en-GB" sz="2400" dirty="0">
                <a:cs typeface="Arial" panose="020B0604020202020204" pitchFamily="34" charset="0"/>
              </a:rPr>
              <a:t>Progressive hearing loss</a:t>
            </a:r>
          </a:p>
          <a:p>
            <a:r>
              <a:rPr lang="en-GB" sz="2400" dirty="0">
                <a:cs typeface="Arial" panose="020B0604020202020204" pitchFamily="34" charset="0"/>
              </a:rPr>
              <a:t>Patient’s environment and peers - support </a:t>
            </a:r>
          </a:p>
          <a:p>
            <a:r>
              <a:rPr lang="en-GB" sz="2400" dirty="0">
                <a:cs typeface="Arial" panose="020B0604020202020204" pitchFamily="34" charset="0"/>
              </a:rPr>
              <a:t>Motivated</a:t>
            </a:r>
          </a:p>
          <a:p>
            <a:r>
              <a:rPr lang="en-GB" sz="2400" dirty="0">
                <a:cs typeface="Arial" panose="020B0604020202020204" pitchFamily="34" charset="0"/>
              </a:rPr>
              <a:t>Discussion of expectations and goals need to be discussed pre operatively</a:t>
            </a:r>
          </a:p>
          <a:p>
            <a:r>
              <a:rPr lang="en-GB" sz="2400" dirty="0">
                <a:cs typeface="Arial" panose="020B0604020202020204" pitchFamily="34" charset="0"/>
              </a:rPr>
              <a:t>Improvements can continue over years, at a much slower rate</a:t>
            </a:r>
          </a:p>
          <a:p>
            <a:r>
              <a:rPr lang="en-GB" sz="2400" dirty="0">
                <a:cs typeface="Arial" panose="020B0604020202020204" pitchFamily="34" charset="0"/>
              </a:rPr>
              <a:t>Technology improvements e.g. direct streaming improves outcomes</a:t>
            </a:r>
          </a:p>
          <a:p>
            <a:r>
              <a:rPr lang="en-GB" sz="2400" dirty="0">
                <a:cs typeface="Arial" panose="020B0604020202020204" pitchFamily="34" charset="0"/>
              </a:rPr>
              <a:t>Understanding patient identity in relation to hearing important to be able to support the transition to being an implant user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2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41" y="2423712"/>
            <a:ext cx="7774517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38 year old M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Congenital pre-lingual hearing loss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72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Communication via lip-reading and BSL</a:t>
            </a:r>
          </a:p>
          <a:p>
            <a:r>
              <a:rPr lang="en-GB" sz="2400" dirty="0"/>
              <a:t>Referred in 2002</a:t>
            </a:r>
          </a:p>
          <a:p>
            <a:r>
              <a:rPr lang="en-GB" sz="2400" dirty="0"/>
              <a:t>Patient lived at home with family</a:t>
            </a:r>
          </a:p>
          <a:p>
            <a:r>
              <a:rPr lang="en-GB" sz="2400" dirty="0"/>
              <a:t>Worked nights in a supermarket </a:t>
            </a:r>
          </a:p>
          <a:p>
            <a:r>
              <a:rPr lang="en-GB" sz="2400" dirty="0"/>
              <a:t>Enjoys socialising with familiar people and family</a:t>
            </a:r>
          </a:p>
          <a:p>
            <a:r>
              <a:rPr lang="en-GB" sz="2400" dirty="0">
                <a:solidFill>
                  <a:srgbClr val="000000"/>
                </a:solidFill>
              </a:rPr>
              <a:t>Keen for limited benefit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Increase environmental sounds and hearing own voice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Aware that an implant will not give “normal” sound or enough to understand speech/use the telephone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14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Pre-operative - 2002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748" y="1600200"/>
            <a:ext cx="5214651" cy="4530725"/>
          </a:xfrm>
        </p:spPr>
        <p:txBody>
          <a:bodyPr/>
          <a:lstStyle/>
          <a:p>
            <a:r>
              <a:rPr lang="en-GB" sz="2400" dirty="0"/>
              <a:t>BKB = 0%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Informal listening assessment = 0% hearing without lip reading</a:t>
            </a:r>
          </a:p>
          <a:p>
            <a:r>
              <a:rPr lang="en-GB" sz="2400" dirty="0">
                <a:solidFill>
                  <a:srgbClr val="000000"/>
                </a:solidFill>
              </a:rPr>
              <a:t>CUNY = 13% (Right HA); 15% (unaided)</a:t>
            </a:r>
          </a:p>
          <a:p>
            <a:r>
              <a:rPr lang="en-GB" sz="2400" dirty="0"/>
              <a:t>Speech intelligibility rating of 1-2 (</a:t>
            </a:r>
            <a:r>
              <a:rPr lang="en-GB" sz="2400" dirty="0">
                <a:solidFill>
                  <a:srgbClr val="000000"/>
                </a:solidFill>
              </a:rPr>
              <a:t>largely unintelligible)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25DBA-B992-4498-BD15-9A792DB78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8" t="16449" r="45963" b="6668"/>
          <a:stretch/>
        </p:blipFill>
        <p:spPr>
          <a:xfrm>
            <a:off x="976830" y="1539187"/>
            <a:ext cx="4847423" cy="49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Expectations/Outcomes - 2002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400" dirty="0"/>
              <a:t>Pre-op auditory training programme</a:t>
            </a:r>
          </a:p>
          <a:p>
            <a:r>
              <a:rPr lang="en-GB" sz="2400" dirty="0"/>
              <a:t>Psychology assessment raised reservations</a:t>
            </a:r>
          </a:p>
          <a:p>
            <a:endParaRPr lang="en-GB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61084E-433A-4066-B301-8AD393337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54587"/>
              </p:ext>
            </p:extLst>
          </p:nvPr>
        </p:nvGraphicFramePr>
        <p:xfrm>
          <a:off x="1778611" y="1502151"/>
          <a:ext cx="8577244" cy="341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622">
                  <a:extLst>
                    <a:ext uri="{9D8B030D-6E8A-4147-A177-3AD203B41FA5}">
                      <a16:colId xmlns:a16="http://schemas.microsoft.com/office/drawing/2014/main" val="1896568443"/>
                    </a:ext>
                  </a:extLst>
                </a:gridCol>
                <a:gridCol w="4288622">
                  <a:extLst>
                    <a:ext uri="{9D8B030D-6E8A-4147-A177-3AD203B41FA5}">
                      <a16:colId xmlns:a16="http://schemas.microsoft.com/office/drawing/2014/main" val="1066199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04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Good family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Query motivation around need for intensive speech and language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41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Highly motivated to communicate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High expectations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3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Very interested in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resilient (psychology assessment)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6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Good attitude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Uncertain commitment to rehabilitation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97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1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Re-referral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80" y="1600200"/>
            <a:ext cx="10877319" cy="4530725"/>
          </a:xfrm>
        </p:spPr>
        <p:txBody>
          <a:bodyPr/>
          <a:lstStyle/>
          <a:p>
            <a:r>
              <a:rPr lang="en-GB" sz="2800" dirty="0"/>
              <a:t>Presenting very different</a:t>
            </a:r>
          </a:p>
          <a:p>
            <a:r>
              <a:rPr lang="en-GB" sz="2800" dirty="0"/>
              <a:t>Realistic expectations</a:t>
            </a:r>
          </a:p>
          <a:p>
            <a:r>
              <a:rPr lang="en-GB" sz="2800" dirty="0">
                <a:solidFill>
                  <a:srgbClr val="000000"/>
                </a:solidFill>
              </a:rPr>
              <a:t>Read and researched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Aware of no benefit expected in understanding speech</a:t>
            </a:r>
          </a:p>
          <a:p>
            <a:r>
              <a:rPr lang="en-GB" sz="2800" dirty="0">
                <a:solidFill>
                  <a:srgbClr val="000000"/>
                </a:solidFill>
              </a:rPr>
              <a:t>Make his life easier</a:t>
            </a:r>
          </a:p>
          <a:p>
            <a:r>
              <a:rPr lang="en-GB" sz="2800" dirty="0">
                <a:solidFill>
                  <a:srgbClr val="000000"/>
                </a:solidFill>
              </a:rPr>
              <a:t>Repeat </a:t>
            </a:r>
            <a:r>
              <a:rPr lang="en-GB" sz="2800" dirty="0"/>
              <a:t>psychology </a:t>
            </a:r>
            <a:r>
              <a:rPr lang="en-GB" sz="2800" dirty="0">
                <a:solidFill>
                  <a:srgbClr val="000000"/>
                </a:solidFill>
              </a:rPr>
              <a:t>assessment – no reservations</a:t>
            </a:r>
          </a:p>
          <a:p>
            <a:endParaRPr lang="en-GB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Left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0070C0"/>
                </a:solidFill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12235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082"/>
            <a:ext cx="10972800" cy="4883727"/>
          </a:xfrm>
        </p:spPr>
        <p:txBody>
          <a:bodyPr/>
          <a:lstStyle/>
          <a:p>
            <a:r>
              <a:rPr lang="en-GB" sz="2400" b="1" dirty="0"/>
              <a:t>Switch on:</a:t>
            </a:r>
          </a:p>
          <a:p>
            <a:pPr lvl="1"/>
            <a:r>
              <a:rPr lang="en-GB" sz="1800" dirty="0"/>
              <a:t>Sensation rather than sound</a:t>
            </a:r>
          </a:p>
          <a:p>
            <a:pPr lvl="1"/>
            <a:r>
              <a:rPr lang="en-GB" sz="1800" dirty="0"/>
              <a:t>Unable to sense/detect HF sounds</a:t>
            </a:r>
          </a:p>
          <a:p>
            <a:pPr lvl="1"/>
            <a:r>
              <a:rPr lang="en-GB" sz="1800" dirty="0"/>
              <a:t>Able to tolerate</a:t>
            </a:r>
          </a:p>
          <a:p>
            <a:r>
              <a:rPr lang="en-GB" sz="2400" b="1" dirty="0"/>
              <a:t>1 week: </a:t>
            </a:r>
          </a:p>
          <a:p>
            <a:pPr lvl="1"/>
            <a:r>
              <a:rPr lang="en-GB" sz="1800" dirty="0"/>
              <a:t>Wearing all day</a:t>
            </a:r>
          </a:p>
          <a:p>
            <a:pPr lvl="1"/>
            <a:r>
              <a:rPr lang="en-GB" sz="1800" dirty="0"/>
              <a:t>Identified between polysyllabic and single syllable words with 75% accuracy</a:t>
            </a:r>
          </a:p>
          <a:p>
            <a:r>
              <a:rPr lang="en-GB" sz="2400" b="1" dirty="0"/>
              <a:t>1 month: </a:t>
            </a:r>
          </a:p>
          <a:p>
            <a:pPr lvl="1"/>
            <a:r>
              <a:rPr lang="en-GB" sz="1800" dirty="0"/>
              <a:t>Getting inpatient that he cannot hear speech</a:t>
            </a:r>
          </a:p>
          <a:p>
            <a:pPr lvl="1"/>
            <a:r>
              <a:rPr lang="en-GB" sz="1800" dirty="0"/>
              <a:t>Improvement seen in detection of speech related to length of word/sentences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11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082"/>
            <a:ext cx="10972800" cy="4883727"/>
          </a:xfrm>
        </p:spPr>
        <p:txBody>
          <a:bodyPr/>
          <a:lstStyle/>
          <a:p>
            <a:r>
              <a:rPr lang="en-GB" sz="2000" b="1" dirty="0"/>
              <a:t>3 month: </a:t>
            </a:r>
          </a:p>
          <a:p>
            <a:pPr lvl="1"/>
            <a:r>
              <a:rPr lang="en-GB" sz="1800" dirty="0"/>
              <a:t>Patient reported generally happy and hearing environmental sounds </a:t>
            </a:r>
          </a:p>
          <a:p>
            <a:pPr lvl="1"/>
            <a:r>
              <a:rPr lang="en-GB" sz="1800" dirty="0"/>
              <a:t>Not hearing speech</a:t>
            </a:r>
          </a:p>
          <a:p>
            <a:pPr lvl="1"/>
            <a:r>
              <a:rPr lang="en-GB" sz="1800" dirty="0"/>
              <a:t>CI helping with lip-reading and better than hearing aid in the past</a:t>
            </a:r>
          </a:p>
          <a:p>
            <a:pPr lvl="1"/>
            <a:r>
              <a:rPr lang="en-GB" sz="1800" dirty="0"/>
              <a:t>Able to identify word length but not actual word</a:t>
            </a:r>
          </a:p>
          <a:p>
            <a:pPr lvl="1"/>
            <a:r>
              <a:rPr lang="en-GB" sz="1800" dirty="0"/>
              <a:t>Benefits reported in independence, optimism and socialising</a:t>
            </a:r>
          </a:p>
          <a:p>
            <a:r>
              <a:rPr lang="en-GB" sz="2000" b="1" dirty="0"/>
              <a:t>6 month:</a:t>
            </a:r>
          </a:p>
          <a:p>
            <a:pPr lvl="1"/>
            <a:r>
              <a:rPr lang="en-GB" sz="1800" dirty="0"/>
              <a:t>Changed jobs</a:t>
            </a:r>
          </a:p>
          <a:p>
            <a:pPr lvl="1"/>
            <a:r>
              <a:rPr lang="en-GB" sz="1800" dirty="0"/>
              <a:t>Communicating easier with hearing friends</a:t>
            </a:r>
            <a:endParaRPr lang="en-GB" sz="1200" dirty="0"/>
          </a:p>
          <a:p>
            <a:r>
              <a:rPr lang="en-GB" sz="2000" b="1" dirty="0"/>
              <a:t>12 month:</a:t>
            </a:r>
          </a:p>
          <a:p>
            <a:pPr lvl="1"/>
            <a:r>
              <a:rPr lang="en-GB" sz="1800" dirty="0"/>
              <a:t>Patient generally happy</a:t>
            </a:r>
          </a:p>
          <a:p>
            <a:pPr lvl="1"/>
            <a:r>
              <a:rPr lang="en-GB" sz="1800" dirty="0"/>
              <a:t>Hear environmental sounds that he could not hear previously</a:t>
            </a:r>
          </a:p>
          <a:p>
            <a:pPr lvl="1"/>
            <a:r>
              <a:rPr lang="en-GB" sz="1800" dirty="0"/>
              <a:t>Hear his name being called from behind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10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Long-term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3082"/>
            <a:ext cx="10972800" cy="4883727"/>
          </a:xfrm>
        </p:spPr>
        <p:txBody>
          <a:bodyPr/>
          <a:lstStyle/>
          <a:p>
            <a:r>
              <a:rPr lang="en-GB" sz="2400" dirty="0"/>
              <a:t>Non-user during COVID</a:t>
            </a:r>
          </a:p>
          <a:p>
            <a:r>
              <a:rPr lang="en-GB" sz="2400" dirty="0"/>
              <a:t>Intermittent use</a:t>
            </a:r>
          </a:p>
          <a:p>
            <a:r>
              <a:rPr lang="en-GB" sz="2400" dirty="0"/>
              <a:t>Reporting lots of headaches</a:t>
            </a:r>
          </a:p>
          <a:p>
            <a:r>
              <a:rPr lang="en-GB" sz="2400" dirty="0"/>
              <a:t>Still relying on BSL interpreter</a:t>
            </a:r>
          </a:p>
        </p:txBody>
      </p:sp>
    </p:spTree>
    <p:extLst>
      <p:ext uri="{BB962C8B-B14F-4D97-AF65-F5344CB8AC3E}">
        <p14:creationId xmlns:p14="http://schemas.microsoft.com/office/powerpoint/2010/main" val="37361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Patients will continue to communicate using BSL</a:t>
            </a:r>
          </a:p>
          <a:p>
            <a:r>
              <a:rPr lang="en-GB" sz="2400" dirty="0"/>
              <a:t>Identifying true goals and expectations can be very difficult to identify for some people</a:t>
            </a:r>
          </a:p>
          <a:p>
            <a:r>
              <a:rPr lang="en-GB" sz="2400" dirty="0"/>
              <a:t>Role of psychology in assessment</a:t>
            </a:r>
          </a:p>
          <a:p>
            <a:r>
              <a:rPr lang="en-GB" sz="2400" dirty="0"/>
              <a:t>Individual level of support needed to encourage CI user to wear and progress with implant sound</a:t>
            </a:r>
          </a:p>
          <a:p>
            <a:r>
              <a:rPr lang="en-GB" sz="2400" dirty="0"/>
              <a:t>Sounds can actually be unpleasant especially high pitched sounds</a:t>
            </a:r>
          </a:p>
          <a:p>
            <a:r>
              <a:rPr lang="en-GB" sz="2400" dirty="0"/>
              <a:t>Patients can become intermittent/non-users years after implantation and need ongoing support to use their implant</a:t>
            </a:r>
          </a:p>
          <a:p>
            <a:r>
              <a:rPr lang="en-GB" sz="2400" dirty="0"/>
              <a:t>COVID impact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0EEF2-96EF-4146-9205-5D101DA0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066926"/>
            <a:ext cx="10363200" cy="1362074"/>
          </a:xfrm>
        </p:spPr>
        <p:txBody>
          <a:bodyPr/>
          <a:lstStyle/>
          <a:p>
            <a:r>
              <a:rPr lang="en-GB" dirty="0"/>
              <a:t>With Thanks 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21973-10DA-4C28-A052-83030A920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Razun Miah, South Wales Auditory Implant Team; </a:t>
            </a:r>
          </a:p>
          <a:p>
            <a:r>
              <a:rPr lang="en-GB" dirty="0"/>
              <a:t>Annie Woolley, Bradford Cochlear Implant Team;</a:t>
            </a:r>
          </a:p>
          <a:p>
            <a:r>
              <a:rPr lang="en-GB" dirty="0"/>
              <a:t>Nicola Wilmott, Belfast Auditory Implant Team.</a:t>
            </a:r>
          </a:p>
        </p:txBody>
      </p:sp>
    </p:spTree>
    <p:extLst>
      <p:ext uri="{BB962C8B-B14F-4D97-AF65-F5344CB8AC3E}">
        <p14:creationId xmlns:p14="http://schemas.microsoft.com/office/powerpoint/2010/main" val="383074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49" y="2423712"/>
            <a:ext cx="10410940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3: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37 year old F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Congenital pre-lingual hearing loss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58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>
                <a:latin typeface="Arial" panose="020B0604020202020204" pitchFamily="34" charset="0"/>
              </a:rPr>
              <a:t>Congenital sensorineural hearing loss from birth</a:t>
            </a:r>
          </a:p>
          <a:p>
            <a:r>
              <a:rPr lang="en-GB" sz="2000" dirty="0">
                <a:latin typeface="Arial" panose="020B0604020202020204" pitchFamily="34" charset="0"/>
              </a:rPr>
              <a:t>Consistent bilateral hearing aid user</a:t>
            </a:r>
          </a:p>
          <a:p>
            <a:r>
              <a:rPr lang="en-GB" sz="2000" dirty="0">
                <a:latin typeface="Arial" panose="020B0604020202020204" pitchFamily="34" charset="0"/>
              </a:rPr>
              <a:t>Attended school for the d/Deaf – oral communication</a:t>
            </a:r>
          </a:p>
          <a:p>
            <a:r>
              <a:rPr lang="en-GB" sz="2000" dirty="0">
                <a:latin typeface="Arial" panose="020B0604020202020204" pitchFamily="34" charset="0"/>
              </a:rPr>
              <a:t>Excellent lip-reading skills</a:t>
            </a:r>
          </a:p>
          <a:p>
            <a:r>
              <a:rPr lang="en-GB" sz="2000" dirty="0">
                <a:latin typeface="Arial" panose="020B0604020202020204" pitchFamily="34" charset="0"/>
              </a:rPr>
              <a:t>Lives and works in hearing world</a:t>
            </a:r>
          </a:p>
          <a:p>
            <a:r>
              <a:rPr lang="en-GB" sz="2000" dirty="0">
                <a:latin typeface="Arial" panose="020B0604020202020204" pitchFamily="34" charset="0"/>
              </a:rPr>
              <a:t>Struggled with mental health </a:t>
            </a:r>
          </a:p>
          <a:p>
            <a:r>
              <a:rPr lang="en-GB" sz="2000" dirty="0">
                <a:latin typeface="Arial" panose="020B0604020202020204" pitchFamily="34" charset="0"/>
              </a:rPr>
              <a:t>Avoids going out in the evenings</a:t>
            </a:r>
          </a:p>
          <a:p>
            <a:r>
              <a:rPr lang="en-GB" sz="2000" dirty="0">
                <a:latin typeface="Arial" panose="020B0604020202020204" pitchFamily="34" charset="0"/>
              </a:rPr>
              <a:t>Decreased self-confidence</a:t>
            </a:r>
          </a:p>
          <a:p>
            <a:r>
              <a:rPr lang="en-GB" sz="2000" dirty="0">
                <a:latin typeface="Arial" panose="020B0604020202020204" pitchFamily="34" charset="0"/>
              </a:rPr>
              <a:t>Feels own speech has deteriorated</a:t>
            </a:r>
          </a:p>
          <a:p>
            <a:r>
              <a:rPr lang="en-GB" sz="2000" dirty="0">
                <a:latin typeface="Arial" panose="020B0604020202020204" pitchFamily="34" charset="0"/>
              </a:rPr>
              <a:t>Speech intelligibility rating of 3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in conversation speech is somewhat intelligible with some speech sounds being used appropriately</a:t>
            </a:r>
            <a:endParaRPr lang="en-GB" sz="152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8354EE-08CF-4F3B-BB13-B0E4CD24C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89" y="1527634"/>
            <a:ext cx="11248222" cy="5787566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</a:rPr>
              <a:t>Has many school friends who had CI as a teenager</a:t>
            </a:r>
          </a:p>
          <a:p>
            <a:r>
              <a:rPr lang="en-GB" sz="2000" dirty="0">
                <a:latin typeface="Arial" panose="020B0604020202020204" pitchFamily="34" charset="0"/>
              </a:rPr>
              <a:t>Feels ready now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/>
              <a:t>Testing showed: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00B050"/>
                </a:solidFill>
              </a:rPr>
              <a:t>BKB binaural : 8%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0000FF"/>
                </a:solidFill>
              </a:rPr>
              <a:t>BKB Left : 0%</a:t>
            </a:r>
            <a:endParaRPr lang="en-GB" sz="1800" dirty="0">
              <a:solidFill>
                <a:srgbClr val="000000"/>
              </a:solidFill>
            </a:endParaRP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FF0000"/>
                </a:solidFill>
              </a:rPr>
              <a:t>BKB Right : 0%</a:t>
            </a:r>
            <a:endParaRPr lang="en-GB" sz="1800" dirty="0">
              <a:solidFill>
                <a:srgbClr val="000000"/>
              </a:solidFill>
            </a:endParaRPr>
          </a:p>
          <a:p>
            <a:pPr>
              <a:buClr>
                <a:srgbClr val="CC6600"/>
              </a:buClr>
            </a:pPr>
            <a:r>
              <a:rPr lang="en-GB" sz="2000" dirty="0">
                <a:cs typeface="Arial" panose="020B0604020202020204" pitchFamily="34" charset="0"/>
              </a:rPr>
              <a:t>Goals:</a:t>
            </a:r>
          </a:p>
          <a:p>
            <a:pPr lvl="1"/>
            <a:r>
              <a:rPr lang="en-GB" sz="1800" dirty="0"/>
              <a:t>To improve her speech clarity – </a:t>
            </a:r>
            <a:r>
              <a:rPr lang="en-GB" sz="1800" b="1" dirty="0">
                <a:solidFill>
                  <a:srgbClr val="FF0000"/>
                </a:solidFill>
              </a:rPr>
              <a:t>red flag</a:t>
            </a:r>
          </a:p>
          <a:p>
            <a:pPr lvl="1"/>
            <a:r>
              <a:rPr lang="en-GB" sz="1800" dirty="0"/>
              <a:t>To feel more confident</a:t>
            </a:r>
          </a:p>
          <a:p>
            <a:pPr lvl="1"/>
            <a:r>
              <a:rPr lang="en-GB" sz="1800" dirty="0"/>
              <a:t>To feel less embarrassed and stupid</a:t>
            </a:r>
          </a:p>
          <a:p>
            <a:pPr lvl="1"/>
            <a:r>
              <a:rPr lang="en-GB" sz="1800" dirty="0"/>
              <a:t>To be able to communicate easier</a:t>
            </a:r>
          </a:p>
          <a:p>
            <a:pPr lvl="1"/>
            <a:r>
              <a:rPr lang="en-GB" sz="1800" dirty="0"/>
              <a:t>To be able to hear music as I once did</a:t>
            </a:r>
          </a:p>
          <a:p>
            <a:r>
              <a:rPr lang="en-GB" sz="2000" dirty="0"/>
              <a:t>CT scan showed wide vestibular aqueduct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26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A080-F553-4397-A0B6-D2756A87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8B735-26A1-452B-9AAE-11F7EDA76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Pre-op (August 2017)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2E921-ECEE-4EC6-A04D-B0D8688AAA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Post-op (</a:t>
            </a:r>
            <a:r>
              <a:rPr lang="en-GB" dirty="0" err="1"/>
              <a:t>Febuary</a:t>
            </a:r>
            <a:r>
              <a:rPr lang="en-GB" dirty="0"/>
              <a:t> 2023)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244AA7-CE6A-4236-993B-F5E2F1676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8" t="15258" r="45783" b="7009"/>
          <a:stretch/>
        </p:blipFill>
        <p:spPr>
          <a:xfrm>
            <a:off x="1256911" y="2075315"/>
            <a:ext cx="4376134" cy="455556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AF2A3D7-246D-472B-81B0-23AEC14B220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6531" t="18163" r="45449" b="6036"/>
          <a:stretch/>
        </p:blipFill>
        <p:spPr>
          <a:xfrm>
            <a:off x="6747954" y="2075315"/>
            <a:ext cx="4296579" cy="4550679"/>
          </a:xfrm>
        </p:spPr>
      </p:pic>
    </p:spTree>
    <p:extLst>
      <p:ext uri="{BB962C8B-B14F-4D97-AF65-F5344CB8AC3E}">
        <p14:creationId xmlns:p14="http://schemas.microsoft.com/office/powerpoint/2010/main" val="12614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799" cy="4205688"/>
          </a:xfrm>
        </p:spPr>
        <p:txBody>
          <a:bodyPr/>
          <a:lstStyle/>
          <a:p>
            <a:r>
              <a:rPr lang="en-GB" sz="2400" b="1" dirty="0">
                <a:cs typeface="Arial" panose="020B0604020202020204" pitchFamily="34" charset="0"/>
              </a:rPr>
              <a:t>Switch on: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Able to hear voices immediately - could hear partner, friend and clinician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Hearing a lot of unidentified squeaking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Very emotional!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1 week: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Extremely anxious – unable to cope with sound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Seen by psychologist</a:t>
            </a:r>
          </a:p>
          <a:p>
            <a:pPr marL="354330" indent="-285750"/>
            <a:r>
              <a:rPr lang="en-GB" sz="2400" b="1" dirty="0">
                <a:cs typeface="Arial" panose="020B0604020202020204" pitchFamily="34" charset="0"/>
              </a:rPr>
              <a:t>3 month: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COVID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Stopped wearing processor 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Returned to work and restarted wearing but limited benefit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Reports to hear more sound but everything unclear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Frustrated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59" y="1417639"/>
            <a:ext cx="11086641" cy="4205688"/>
          </a:xfrm>
        </p:spPr>
        <p:txBody>
          <a:bodyPr/>
          <a:lstStyle/>
          <a:p>
            <a:r>
              <a:rPr lang="en-GB" sz="2400" b="1" dirty="0">
                <a:cs typeface="Arial" panose="020B0604020202020204" pitchFamily="34" charset="0"/>
              </a:rPr>
              <a:t>6 months: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Poor use (4 hrs/day)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Only wearing to work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Masks causing significant anxiety</a:t>
            </a: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cs typeface="Arial" panose="020B0604020202020204" pitchFamily="34" charset="0"/>
              </a:rPr>
              <a:t>12 months: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Turned a corner!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Communication much easier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Wears all day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Delighted that could hear fizzy drinks fizzing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Long term outcomes: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Consistent CI utilises direct streaming of music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Remains happy with CI</a:t>
            </a:r>
            <a:endParaRPr lang="en-GB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2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ADD-EBA5-4E76-A177-D740BE42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 tests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A3DA6B-59B6-4570-BFA7-E24AC6E23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384337"/>
              </p:ext>
            </p:extLst>
          </p:nvPr>
        </p:nvGraphicFramePr>
        <p:xfrm>
          <a:off x="697735" y="3043409"/>
          <a:ext cx="10972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7219441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775044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533337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3098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month (Rt CI alone)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month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Bilateral = 8%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Rt HA = 0%</a:t>
                      </a:r>
                    </a:p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Lt HA = 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Not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CI +HA = 50%</a:t>
                      </a: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8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8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Learning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9581"/>
            <a:ext cx="10972800" cy="4530725"/>
          </a:xfrm>
        </p:spPr>
        <p:txBody>
          <a:bodyPr/>
          <a:lstStyle/>
          <a:p>
            <a:r>
              <a:rPr lang="en-GB" sz="2400" dirty="0">
                <a:cs typeface="Arial" panose="020B0604020202020204" pitchFamily="34" charset="0"/>
              </a:rPr>
              <a:t>Switch on can be very overwhelming</a:t>
            </a:r>
          </a:p>
          <a:p>
            <a:r>
              <a:rPr lang="en-GB" sz="2400" dirty="0">
                <a:cs typeface="Arial" panose="020B0604020202020204" pitchFamily="34" charset="0"/>
              </a:rPr>
              <a:t>Patience</a:t>
            </a:r>
          </a:p>
          <a:p>
            <a:r>
              <a:rPr lang="en-GB" sz="2400" dirty="0">
                <a:cs typeface="Arial" panose="020B0604020202020204" pitchFamily="34" charset="0"/>
              </a:rPr>
              <a:t>Impact of mental health – importance of psychological support</a:t>
            </a:r>
          </a:p>
          <a:p>
            <a:r>
              <a:rPr lang="en-GB" sz="2400" dirty="0">
                <a:cs typeface="Arial" panose="020B0604020202020204" pitchFamily="34" charset="0"/>
              </a:rPr>
              <a:t>Despite being motivated and realistic expectations, still found outcome tough initially</a:t>
            </a:r>
          </a:p>
          <a:p>
            <a:r>
              <a:rPr lang="en-GB" sz="2400" dirty="0">
                <a:cs typeface="Arial" panose="020B0604020202020204" pitchFamily="34" charset="0"/>
              </a:rPr>
              <a:t>Not what she expected</a:t>
            </a:r>
          </a:p>
          <a:p>
            <a:r>
              <a:rPr lang="en-GB" sz="2400" dirty="0">
                <a:cs typeface="Arial" panose="020B0604020202020204" pitchFamily="34" charset="0"/>
              </a:rPr>
              <a:t>May take up to 1 year to start to benefit</a:t>
            </a:r>
          </a:p>
          <a:p>
            <a:r>
              <a:rPr lang="en-GB" sz="2400" dirty="0">
                <a:cs typeface="Arial" panose="020B0604020202020204" pitchFamily="34" charset="0"/>
              </a:rPr>
              <a:t>Need to encourage to use in order to benefit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41" y="2423712"/>
            <a:ext cx="7774517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4: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4400" dirty="0">
                <a:latin typeface="Arial" panose="020B0604020202020204" pitchFamily="34" charset="0"/>
              </a:rPr>
              <a:t> year old F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Congenital post-lingual hearing loss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866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404"/>
            <a:ext cx="10972800" cy="4593071"/>
          </a:xfrm>
        </p:spPr>
        <p:txBody>
          <a:bodyPr/>
          <a:lstStyle/>
          <a:p>
            <a:r>
              <a:rPr lang="en-GB" sz="2200" dirty="0"/>
              <a:t>Initially assessed in 1997 – declined</a:t>
            </a:r>
          </a:p>
          <a:p>
            <a:r>
              <a:rPr lang="en-GB" sz="2200" dirty="0"/>
              <a:t>Change in needs:</a:t>
            </a:r>
          </a:p>
          <a:p>
            <a:pPr lvl="1"/>
            <a:r>
              <a:rPr lang="en-GB" sz="1720" dirty="0"/>
              <a:t>Vision deteriorating</a:t>
            </a:r>
          </a:p>
          <a:p>
            <a:pPr lvl="1"/>
            <a:r>
              <a:rPr lang="en-GB" sz="1720" dirty="0"/>
              <a:t>Taking horse riding lessons</a:t>
            </a:r>
          </a:p>
          <a:p>
            <a:r>
              <a:rPr lang="en-GB" sz="2200" dirty="0"/>
              <a:t>Wore Right HA age 17-32</a:t>
            </a:r>
          </a:p>
          <a:p>
            <a:r>
              <a:rPr lang="en-GB" sz="2200" dirty="0"/>
              <a:t>No current HAs due to limited benefit</a:t>
            </a:r>
          </a:p>
          <a:p>
            <a:r>
              <a:rPr lang="en-GB" sz="2200" dirty="0"/>
              <a:t>BSL user</a:t>
            </a:r>
          </a:p>
          <a:p>
            <a:r>
              <a:rPr lang="en-GB" sz="2200" dirty="0"/>
              <a:t>Living and working in a hearing environment </a:t>
            </a:r>
          </a:p>
          <a:p>
            <a:r>
              <a:rPr lang="en-GB" sz="2200" dirty="0"/>
              <a:t>Mixes with both hearing and Deaf people</a:t>
            </a:r>
          </a:p>
          <a:p>
            <a:r>
              <a:rPr lang="en-GB" sz="2200" dirty="0"/>
              <a:t>Speech intelligibility rating 5</a:t>
            </a:r>
          </a:p>
          <a:p>
            <a:pPr lvl="1"/>
            <a:r>
              <a:rPr lang="en-GB" sz="1800" dirty="0"/>
              <a:t>Easily understood in conversation with no speech sound errors, however voice showed a high pitch and strained quality</a:t>
            </a:r>
          </a:p>
        </p:txBody>
      </p:sp>
    </p:spTree>
    <p:extLst>
      <p:ext uri="{BB962C8B-B14F-4D97-AF65-F5344CB8AC3E}">
        <p14:creationId xmlns:p14="http://schemas.microsoft.com/office/powerpoint/2010/main" val="4223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49" y="2423712"/>
            <a:ext cx="10410940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35 year old M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Progressive congenital hearing loss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8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Pre-operative testing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9556" y="1538824"/>
            <a:ext cx="4022482" cy="42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E8C3-4C09-4EF8-835E-0F3EC3E6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E0B1-CEE0-4416-8476-52301943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Fitted with HA</a:t>
            </a:r>
          </a:p>
          <a:p>
            <a:r>
              <a:rPr lang="en-GB" sz="2400" dirty="0"/>
              <a:t>Completed AA during fitting and became unwell</a:t>
            </a:r>
          </a:p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24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Awareness of sound in right ear and nothing in left</a:t>
            </a:r>
          </a:p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24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Informal listening assessment showed 0% hearing without lip reading</a:t>
            </a:r>
            <a:endParaRPr lang="en-GB" sz="2400" dirty="0"/>
          </a:p>
          <a:p>
            <a:r>
              <a:rPr lang="en-GB" sz="2400" dirty="0"/>
              <a:t>Concerns about expectations and limited benefit</a:t>
            </a:r>
          </a:p>
          <a:p>
            <a:pPr lvl="1"/>
            <a:r>
              <a:rPr lang="en-GB" sz="1800" dirty="0"/>
              <a:t>Improved music perception</a:t>
            </a:r>
          </a:p>
          <a:p>
            <a:pPr lvl="1"/>
            <a:r>
              <a:rPr lang="en-GB" sz="1800" dirty="0"/>
              <a:t>Use of a assistive device to hear during horse riding lesson</a:t>
            </a:r>
          </a:p>
          <a:p>
            <a:r>
              <a:rPr lang="en-GB" sz="2400" dirty="0"/>
              <a:t>Significant expectations counselling</a:t>
            </a:r>
          </a:p>
          <a:p>
            <a:r>
              <a:rPr lang="en-GB" sz="2400" dirty="0"/>
              <a:t>Decision to proceed with </a:t>
            </a:r>
            <a:r>
              <a:rPr lang="en-GB" sz="2400" dirty="0">
                <a:solidFill>
                  <a:srgbClr val="FF0000"/>
                </a:solidFill>
              </a:rPr>
              <a:t>Right CI</a:t>
            </a:r>
          </a:p>
          <a:p>
            <a:pPr marL="54864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6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885740" y="5830943"/>
            <a:ext cx="1623214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</a:pPr>
            <a:r>
              <a:rPr lang="en-GB" kern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April 2017</a:t>
            </a:r>
          </a:p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endParaRPr lang="en-GB" sz="2400" kern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D8B92-FABC-46C4-B5A8-585F1916816F}"/>
              </a:ext>
            </a:extLst>
          </p:cNvPr>
          <p:cNvSpPr txBox="1"/>
          <p:nvPr/>
        </p:nvSpPr>
        <p:spPr>
          <a:xfrm>
            <a:off x="3139807" y="5717754"/>
            <a:ext cx="17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August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CD13D-A2D0-49D7-9514-AA07EF73A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8" t="13218" r="45803" b="6668"/>
          <a:stretch/>
        </p:blipFill>
        <p:spPr>
          <a:xfrm>
            <a:off x="6546583" y="1621743"/>
            <a:ext cx="3882189" cy="4148341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E659F28-88E8-4CD2-A582-973D034B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4206" y="1699162"/>
            <a:ext cx="3766513" cy="39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8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2707" y="1563393"/>
            <a:ext cx="660771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endParaRPr lang="en-GB" sz="2400" kern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endParaRPr lang="en-GB" sz="2400" kern="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54601-98A4-49D3-9E99-6887E186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6290"/>
            <a:ext cx="10972800" cy="4530725"/>
          </a:xfrm>
        </p:spPr>
        <p:txBody>
          <a:bodyPr/>
          <a:lstStyle/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b="1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3 month: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</a:rPr>
              <a:t>D</a:t>
            </a: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ifficulty getting used to the sound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nconsistent use but far more awareness of sounds than pre implant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Limited words speech understanding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Tinnitus remains </a:t>
            </a:r>
          </a:p>
          <a:p>
            <a:pPr marL="411480" lvl="0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b="1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12 month: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Patient perceived improvement over last 4 months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kern="0" dirty="0">
                <a:solidFill>
                  <a:prstClr val="black"/>
                </a:solidFill>
                <a:ea typeface="ＭＳ Ｐゴシック" charset="0"/>
                <a:cs typeface="Arial" panose="020B0604020202020204" pitchFamily="34" charset="0"/>
              </a:rPr>
              <a:t>Achieved goal of hearing instructor when horse riding</a:t>
            </a:r>
          </a:p>
          <a:p>
            <a:pPr marL="868680" lvl="1" indent="-411480" fontAlgn="base">
              <a:spcBef>
                <a:spcPct val="20000"/>
              </a:spcBef>
              <a:spcAft>
                <a:spcPct val="0"/>
              </a:spcAft>
              <a:buClr>
                <a:srgbClr val="D4A169"/>
              </a:buClr>
              <a:buSzPct val="75000"/>
              <a:buFont typeface="Wingdings" pitchFamily="2" charset="2"/>
              <a:buChar char="p"/>
            </a:pPr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</a:rPr>
              <a:t>Continuing to hear new things </a:t>
            </a:r>
            <a:endParaRPr lang="en-GB" sz="1800" kern="0" dirty="0">
              <a:solidFill>
                <a:prstClr val="black"/>
              </a:solidFill>
              <a:ea typeface="ＭＳ Ｐゴシック" charset="0"/>
              <a:cs typeface="Arial" panose="020B0604020202020204" pitchFamily="34" charset="0"/>
            </a:endParaRPr>
          </a:p>
          <a:p>
            <a:pPr marL="388620"/>
            <a:r>
              <a:rPr lang="en-GB" sz="1800" b="1" dirty="0">
                <a:solidFill>
                  <a:prstClr val="black"/>
                </a:solidFill>
                <a:cs typeface="Arial" panose="020B0604020202020204" pitchFamily="34" charset="0"/>
              </a:rPr>
              <a:t>Long-term:</a:t>
            </a:r>
          </a:p>
          <a:p>
            <a:pPr marL="868680" lvl="1"/>
            <a:r>
              <a:rPr lang="en-GB" sz="1800" kern="0" dirty="0">
                <a:solidFill>
                  <a:prstClr val="black"/>
                </a:solidFill>
                <a:cs typeface="Arial" panose="020B0604020202020204" pitchFamily="34" charset="0"/>
              </a:rPr>
              <a:t>Extremely happy with CI, wears all day</a:t>
            </a:r>
          </a:p>
          <a:p>
            <a:pPr marL="868680" lvl="1"/>
            <a:r>
              <a:rPr lang="en-GB" sz="1800" dirty="0">
                <a:solidFill>
                  <a:prstClr val="black"/>
                </a:solidFill>
                <a:cs typeface="Arial" panose="020B0604020202020204" pitchFamily="34" charset="0"/>
              </a:rPr>
              <a:t>New job</a:t>
            </a:r>
          </a:p>
          <a:p>
            <a:pPr marL="868680" lvl="1"/>
            <a:r>
              <a:rPr lang="en-GB" sz="1800" kern="0" dirty="0">
                <a:solidFill>
                  <a:prstClr val="black"/>
                </a:solidFill>
                <a:cs typeface="Arial" panose="020B0604020202020204" pitchFamily="34" charset="0"/>
              </a:rPr>
              <a:t>Hearing audiobooks and music with phone clip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ADD-EBA5-4E76-A177-D740BE42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 tests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A3DA6B-59B6-4570-BFA7-E24AC6E23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02946"/>
              </p:ext>
            </p:extLst>
          </p:nvPr>
        </p:nvGraphicFramePr>
        <p:xfrm>
          <a:off x="697735" y="3043409"/>
          <a:ext cx="10972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7219441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775044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533337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3098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month (Rt CI alone)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month (Rt CI alone)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0%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Not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8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Not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30% words, 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73% phonemes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0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15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Previously declined referral</a:t>
            </a:r>
          </a:p>
          <a:p>
            <a:r>
              <a:rPr lang="en-GB" sz="2400" dirty="0"/>
              <a:t>Changes in needs/situation</a:t>
            </a:r>
          </a:p>
          <a:p>
            <a:r>
              <a:rPr lang="en-GB" sz="2400" dirty="0"/>
              <a:t>Decision to implant despite lack of HA use</a:t>
            </a:r>
          </a:p>
          <a:p>
            <a:r>
              <a:rPr lang="en-GB" sz="2400" dirty="0"/>
              <a:t>Individual support to encourage use and progress with sound</a:t>
            </a:r>
          </a:p>
          <a:p>
            <a:r>
              <a:rPr lang="en-GB" sz="2400" dirty="0"/>
              <a:t>Tinnitus continued post implant – need to monitor and support very important</a:t>
            </a:r>
          </a:p>
          <a:p>
            <a:r>
              <a:rPr lang="en-GB" sz="2400" dirty="0"/>
              <a:t>Patients may continue to communicate using BSL</a:t>
            </a:r>
          </a:p>
          <a:p>
            <a:r>
              <a:rPr lang="en-GB" sz="2400" dirty="0"/>
              <a:t>Long time to acclimatise to sound (approx. 8 months)</a:t>
            </a:r>
          </a:p>
          <a:p>
            <a:r>
              <a:rPr lang="en-GB" sz="2400" dirty="0"/>
              <a:t>Sounds can actually be unpleasant (especially high pitched sounds)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41" y="2423712"/>
            <a:ext cx="7774517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5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4400" dirty="0">
                <a:latin typeface="Arial" panose="020B0604020202020204" pitchFamily="34" charset="0"/>
              </a:rPr>
              <a:t> year old F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Congenital peri-lingual hearing loss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83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694D4A-D6C2-49CE-94DA-E6D68F56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6A405C-672B-4BD2-AAEB-724D9A44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Normal birth</a:t>
            </a:r>
          </a:p>
          <a:p>
            <a:r>
              <a:rPr lang="en-GB" sz="2000" dirty="0"/>
              <a:t>No FH of HL </a:t>
            </a:r>
          </a:p>
          <a:p>
            <a:r>
              <a:rPr lang="en-GB" sz="2000" dirty="0"/>
              <a:t>Passed NBHSW</a:t>
            </a:r>
          </a:p>
          <a:p>
            <a:r>
              <a:rPr lang="en-GB" sz="2000" dirty="0"/>
              <a:t>Parents noticed lack of speech at the age of 2</a:t>
            </a:r>
          </a:p>
          <a:p>
            <a:r>
              <a:rPr lang="en-GB" sz="2000" dirty="0"/>
              <a:t>Diagnosed with a significant SNHL bilaterally and subsequently fitted with HAs bilaterally</a:t>
            </a:r>
          </a:p>
          <a:p>
            <a:r>
              <a:rPr lang="en-GB" sz="2000" dirty="0"/>
              <a:t>Parents declined aetiological investigations</a:t>
            </a:r>
          </a:p>
          <a:p>
            <a:r>
              <a:rPr lang="en-GB" sz="2000" dirty="0"/>
              <a:t>CT and MRI no abnormality noted</a:t>
            </a:r>
          </a:p>
          <a:p>
            <a:r>
              <a:rPr lang="en-GB" sz="2000" dirty="0"/>
              <a:t>Parents were initially reluctant - concerns around surgery </a:t>
            </a:r>
          </a:p>
          <a:p>
            <a:r>
              <a:rPr lang="en-GB" sz="2000" dirty="0"/>
              <a:t>Having increasing difficulty communicating to the point where HAs were not providing enough benefit</a:t>
            </a:r>
          </a:p>
          <a:p>
            <a:r>
              <a:rPr lang="en-GB" sz="2000" dirty="0"/>
              <a:t>Heavily relying on lip-reading </a:t>
            </a:r>
          </a:p>
        </p:txBody>
      </p:sp>
    </p:spTree>
    <p:extLst>
      <p:ext uri="{BB962C8B-B14F-4D97-AF65-F5344CB8AC3E}">
        <p14:creationId xmlns:p14="http://schemas.microsoft.com/office/powerpoint/2010/main" val="31719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25F8-37AF-4316-9083-88BE2EB8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E668-F126-4D24-9F19-F6B812CB9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50" y="1785703"/>
            <a:ext cx="5253719" cy="4550008"/>
          </a:xfrm>
        </p:spPr>
        <p:txBody>
          <a:bodyPr>
            <a:normAutofit/>
          </a:bodyPr>
          <a:lstStyle/>
          <a:p>
            <a:r>
              <a:rPr lang="en-GB" sz="2000" dirty="0"/>
              <a:t>BKB = 0% </a:t>
            </a:r>
          </a:p>
          <a:p>
            <a:r>
              <a:rPr lang="en-GB" sz="2000" dirty="0"/>
              <a:t>Ling sounds: accurate at conversational level but errors at whisper level between </a:t>
            </a:r>
            <a:r>
              <a:rPr lang="en-GB" sz="2000" dirty="0" err="1"/>
              <a:t>oo</a:t>
            </a:r>
            <a:r>
              <a:rPr lang="en-GB" sz="2000" dirty="0"/>
              <a:t>/</a:t>
            </a:r>
            <a:r>
              <a:rPr lang="en-GB" sz="2000" dirty="0" err="1"/>
              <a:t>ee</a:t>
            </a:r>
            <a:endParaRPr lang="en-GB" sz="2000" dirty="0"/>
          </a:p>
          <a:p>
            <a:r>
              <a:rPr lang="en-GB" sz="2000" dirty="0"/>
              <a:t>Manchester Junior words: </a:t>
            </a:r>
          </a:p>
          <a:p>
            <a:pPr lvl="1"/>
            <a:r>
              <a:rPr lang="en-GB" sz="2000" dirty="0"/>
              <a:t>1m = 15/30, 23/30</a:t>
            </a:r>
          </a:p>
          <a:p>
            <a:pPr lvl="1"/>
            <a:r>
              <a:rPr lang="en-GB" sz="2000" dirty="0"/>
              <a:t>3m = 19/30, 12/30</a:t>
            </a:r>
          </a:p>
          <a:p>
            <a:r>
              <a:rPr lang="en-GB" sz="2000" dirty="0"/>
              <a:t>Without visual or contextual clues really struggles to perceive words clearly enough even to make a guess</a:t>
            </a:r>
          </a:p>
          <a:p>
            <a:endParaRPr lang="en-GB" sz="2000" dirty="0"/>
          </a:p>
          <a:p>
            <a:r>
              <a:rPr lang="en-GB" sz="2000" dirty="0"/>
              <a:t>Consented for bilateral implantation</a:t>
            </a:r>
          </a:p>
          <a:p>
            <a:r>
              <a:rPr lang="en-GB" sz="2000" dirty="0"/>
              <a:t>Implanted age 12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1027" name="Picture 19">
            <a:extLst>
              <a:ext uri="{FF2B5EF4-FFF2-40B4-BE49-F238E27FC236}">
                <a16:creationId xmlns:a16="http://schemas.microsoft.com/office/drawing/2014/main" id="{68134CF8-BD1E-4627-891B-E2327F21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15236" r="879" b="35130"/>
          <a:stretch>
            <a:fillRect/>
          </a:stretch>
        </p:blipFill>
        <p:spPr bwMode="auto">
          <a:xfrm>
            <a:off x="636008" y="1565274"/>
            <a:ext cx="5606989" cy="25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>
            <a:extLst>
              <a:ext uri="{FF2B5EF4-FFF2-40B4-BE49-F238E27FC236}">
                <a16:creationId xmlns:a16="http://schemas.microsoft.com/office/drawing/2014/main" id="{379C10CB-DEBE-4900-B14D-B49B9ABFC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15880" r="49524" b="34978"/>
          <a:stretch/>
        </p:blipFill>
        <p:spPr bwMode="auto">
          <a:xfrm>
            <a:off x="2397299" y="3810177"/>
            <a:ext cx="2450123" cy="27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6823-1EE9-4491-AC4C-B8420B2D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Outcome – 3yr 6m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1DA4-C580-4774-9257-4E0B5E0B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518407"/>
            <a:ext cx="10909183" cy="4658556"/>
          </a:xfrm>
        </p:spPr>
        <p:txBody>
          <a:bodyPr>
            <a:normAutofit fontScale="62500" lnSpcReduction="20000"/>
          </a:bodyPr>
          <a:lstStyle/>
          <a:p>
            <a:r>
              <a:rPr lang="en-GB" sz="3400" dirty="0"/>
              <a:t>Using her CIs on a daily basis and making excellent progress</a:t>
            </a:r>
          </a:p>
          <a:p>
            <a:r>
              <a:rPr lang="en-GB" sz="3400" dirty="0"/>
              <a:t>Aided levels:</a:t>
            </a:r>
          </a:p>
          <a:p>
            <a:endParaRPr lang="en-GB" sz="3400" dirty="0"/>
          </a:p>
          <a:p>
            <a:endParaRPr lang="en-GB" sz="3400" dirty="0"/>
          </a:p>
          <a:p>
            <a:endParaRPr lang="en-GB" sz="3400" dirty="0"/>
          </a:p>
          <a:p>
            <a:r>
              <a:rPr lang="en-GB" sz="3400" dirty="0"/>
              <a:t>BKB sentence testing (adaptive method): </a:t>
            </a:r>
          </a:p>
          <a:p>
            <a:pPr marL="0" indent="0">
              <a:buNone/>
            </a:pPr>
            <a:endParaRPr lang="en-GB" sz="3400" dirty="0"/>
          </a:p>
          <a:p>
            <a:endParaRPr lang="en-GB" sz="3400" dirty="0"/>
          </a:p>
          <a:p>
            <a:r>
              <a:rPr lang="en-GB" sz="3400" dirty="0"/>
              <a:t>Manchester Junior Word Lists:</a:t>
            </a:r>
          </a:p>
          <a:p>
            <a:pPr lvl="1"/>
            <a:r>
              <a:rPr lang="en-GB" sz="3400" dirty="0"/>
              <a:t>1m in quiet: Both ears – 28/30; Right ear – 28/30; Left ear – 25/30</a:t>
            </a:r>
          </a:p>
          <a:p>
            <a:pPr lvl="1"/>
            <a:r>
              <a:rPr lang="en-GB" sz="3400" dirty="0"/>
              <a:t>Both ears with lip reading – 30/30</a:t>
            </a:r>
          </a:p>
          <a:p>
            <a:endParaRPr lang="en-GB" sz="3400" dirty="0"/>
          </a:p>
          <a:p>
            <a:r>
              <a:rPr lang="en-GB" sz="3400" dirty="0"/>
              <a:t>AB words = 90% words, 93% phonemes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82317C-793C-47A1-861C-49EA5564B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99951"/>
              </p:ext>
            </p:extLst>
          </p:nvPr>
        </p:nvGraphicFramePr>
        <p:xfrm>
          <a:off x="3382786" y="2030602"/>
          <a:ext cx="599256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962">
                  <a:extLst>
                    <a:ext uri="{9D8B030D-6E8A-4147-A177-3AD203B41FA5}">
                      <a16:colId xmlns:a16="http://schemas.microsoft.com/office/drawing/2014/main" val="836738961"/>
                    </a:ext>
                  </a:extLst>
                </a:gridCol>
                <a:gridCol w="1098754">
                  <a:extLst>
                    <a:ext uri="{9D8B030D-6E8A-4147-A177-3AD203B41FA5}">
                      <a16:colId xmlns:a16="http://schemas.microsoft.com/office/drawing/2014/main" val="3431883781"/>
                    </a:ext>
                  </a:extLst>
                </a:gridCol>
                <a:gridCol w="1198358">
                  <a:extLst>
                    <a:ext uri="{9D8B030D-6E8A-4147-A177-3AD203B41FA5}">
                      <a16:colId xmlns:a16="http://schemas.microsoft.com/office/drawing/2014/main" val="3140847837"/>
                    </a:ext>
                  </a:extLst>
                </a:gridCol>
                <a:gridCol w="1198358">
                  <a:extLst>
                    <a:ext uri="{9D8B030D-6E8A-4147-A177-3AD203B41FA5}">
                      <a16:colId xmlns:a16="http://schemas.microsoft.com/office/drawing/2014/main" val="2723780730"/>
                    </a:ext>
                  </a:extLst>
                </a:gridCol>
                <a:gridCol w="1199136">
                  <a:extLst>
                    <a:ext uri="{9D8B030D-6E8A-4147-A177-3AD203B41FA5}">
                      <a16:colId xmlns:a16="http://schemas.microsoft.com/office/drawing/2014/main" val="3798612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4000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076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Right (dBHL)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369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Left (dBHL)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9383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A48AD6-3FA5-4652-91B1-E8FF526C2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18522"/>
              </p:ext>
            </p:extLst>
          </p:nvPr>
        </p:nvGraphicFramePr>
        <p:xfrm>
          <a:off x="3382786" y="3518156"/>
          <a:ext cx="5992569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871">
                  <a:extLst>
                    <a:ext uri="{9D8B030D-6E8A-4147-A177-3AD203B41FA5}">
                      <a16:colId xmlns:a16="http://schemas.microsoft.com/office/drawing/2014/main" val="3488148966"/>
                    </a:ext>
                  </a:extLst>
                </a:gridCol>
                <a:gridCol w="1499327">
                  <a:extLst>
                    <a:ext uri="{9D8B030D-6E8A-4147-A177-3AD203B41FA5}">
                      <a16:colId xmlns:a16="http://schemas.microsoft.com/office/drawing/2014/main" val="4146345607"/>
                    </a:ext>
                  </a:extLst>
                </a:gridCol>
                <a:gridCol w="1479011">
                  <a:extLst>
                    <a:ext uri="{9D8B030D-6E8A-4147-A177-3AD203B41FA5}">
                      <a16:colId xmlns:a16="http://schemas.microsoft.com/office/drawing/2014/main" val="291624338"/>
                    </a:ext>
                  </a:extLst>
                </a:gridCol>
                <a:gridCol w="1501360">
                  <a:extLst>
                    <a:ext uri="{9D8B030D-6E8A-4147-A177-3AD203B41FA5}">
                      <a16:colId xmlns:a16="http://schemas.microsoft.com/office/drawing/2014/main" val="1895399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 quiet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 noise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SNR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652179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Binaural (dB)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48.3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64.0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+9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37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>
                <a:latin typeface="Arial" panose="020B0604020202020204" pitchFamily="34" charset="0"/>
              </a:rPr>
              <a:t>Informal referral in 2012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>
                <a:latin typeface="Arial" panose="020B0604020202020204" pitchFamily="34" charset="0"/>
              </a:rPr>
              <a:t>History of a congenital, progressive sensorineural hearing loss</a:t>
            </a:r>
          </a:p>
          <a:p>
            <a:r>
              <a:rPr lang="en-GB" sz="2000" dirty="0">
                <a:latin typeface="Arial" panose="020B0604020202020204" pitchFamily="34" charset="0"/>
              </a:rPr>
              <a:t>Bilateral hearing aid user</a:t>
            </a:r>
          </a:p>
          <a:p>
            <a:r>
              <a:rPr lang="en-GB" sz="2000" dirty="0">
                <a:latin typeface="Arial" panose="020B0604020202020204" pitchFamily="34" charset="0"/>
              </a:rPr>
              <a:t>Attended school for the d/Deaf</a:t>
            </a:r>
          </a:p>
          <a:p>
            <a:r>
              <a:rPr lang="en-GB" sz="2000" dirty="0">
                <a:latin typeface="Arial" panose="020B0604020202020204" pitchFamily="34" charset="0"/>
              </a:rPr>
              <a:t>Excellent lip reading skills</a:t>
            </a:r>
          </a:p>
          <a:p>
            <a:r>
              <a:rPr lang="en-GB" sz="2000" dirty="0">
                <a:latin typeface="Arial" panose="020B0604020202020204" pitchFamily="34" charset="0"/>
              </a:rPr>
              <a:t>Lives and works in hearing world</a:t>
            </a:r>
          </a:p>
          <a:p>
            <a:r>
              <a:rPr lang="en-GB" sz="2000" dirty="0">
                <a:latin typeface="Arial" panose="020B0604020202020204" pitchFamily="34" charset="0"/>
              </a:rPr>
              <a:t>Able to use the phone until 3 years ago</a:t>
            </a:r>
          </a:p>
          <a:p>
            <a:r>
              <a:rPr lang="en-GB" sz="2000" dirty="0">
                <a:latin typeface="Arial" panose="020B0604020202020204" pitchFamily="34" charset="0"/>
              </a:rPr>
              <a:t>Depending more on lipreading in last 12 months</a:t>
            </a:r>
          </a:p>
          <a:p>
            <a:r>
              <a:rPr lang="en-GB" sz="2000" dirty="0">
                <a:latin typeface="Arial" panose="020B0604020202020204" pitchFamily="34" charset="0"/>
              </a:rPr>
              <a:t>Speech production showed a speech intelligibility rating of 4</a:t>
            </a:r>
          </a:p>
          <a:p>
            <a:pPr lvl="1"/>
            <a:r>
              <a:rPr lang="en-GB" sz="1520" dirty="0">
                <a:latin typeface="Arial" panose="020B0604020202020204" pitchFamily="34" charset="0"/>
              </a:rPr>
              <a:t>Easily understood in conversation with speech sound errors not impacting significantly on intelligibility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68CD-1F82-447F-80E2-192B95FD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E717-B8C3-4F46-A980-C524B5DC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Importance of Audiology assessment due to early parental concerns</a:t>
            </a:r>
          </a:p>
          <a:p>
            <a:r>
              <a:rPr lang="en-GB" sz="2400" dirty="0"/>
              <a:t>Excellent improvement seen with CI compared to HAs</a:t>
            </a:r>
          </a:p>
          <a:p>
            <a:r>
              <a:rPr lang="en-GB" sz="2400" dirty="0"/>
              <a:t>Reluctance of parents</a:t>
            </a:r>
          </a:p>
          <a:p>
            <a:r>
              <a:rPr lang="en-GB" sz="2400" dirty="0"/>
              <a:t>If HL is progressive - worthwhile encouraging parents to consider earlier referrals</a:t>
            </a:r>
          </a:p>
          <a:p>
            <a:r>
              <a:rPr lang="en-GB" sz="2400" dirty="0"/>
              <a:t>Audiologists should also have the confidence and communication links with CI centres to discuss cases informally/formally for advice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0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41" y="2423712"/>
            <a:ext cx="7774517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6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400" dirty="0">
                <a:latin typeface="Arial" panose="020B0604020202020204" pitchFamily="34" charset="0"/>
              </a:rPr>
              <a:t> year old F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Congenital pre-lingual hearing loss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Late implantation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666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DAB0-D841-75D3-150E-548AC0BE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B938-39A9-8DB1-13AE-F0AFC2D5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Born in UK to Eastern European family</a:t>
            </a:r>
          </a:p>
          <a:p>
            <a:r>
              <a:rPr lang="en-GB" sz="2400" dirty="0"/>
              <a:t>Referred from </a:t>
            </a:r>
            <a:r>
              <a:rPr lang="en-GB" sz="2400" dirty="0" err="1"/>
              <a:t>Newborn</a:t>
            </a:r>
            <a:r>
              <a:rPr lang="en-GB" sz="2400" dirty="0"/>
              <a:t> Hearing Screening Programme but failed to attend diagnostic assessment </a:t>
            </a:r>
          </a:p>
          <a:p>
            <a:r>
              <a:rPr lang="en-GB" sz="2400" dirty="0"/>
              <a:t>Referred to Audiology at the age of 2 for delayed speech</a:t>
            </a:r>
          </a:p>
          <a:p>
            <a:r>
              <a:rPr lang="en-GB" sz="2400" dirty="0"/>
              <a:t>Conditioned well to VRA with vibrotactile stimulation</a:t>
            </a:r>
          </a:p>
          <a:p>
            <a:r>
              <a:rPr lang="en-GB" sz="2400" dirty="0"/>
              <a:t>Further assessment arranged urgently</a:t>
            </a:r>
          </a:p>
        </p:txBody>
      </p:sp>
    </p:spTree>
    <p:extLst>
      <p:ext uri="{BB962C8B-B14F-4D97-AF65-F5344CB8AC3E}">
        <p14:creationId xmlns:p14="http://schemas.microsoft.com/office/powerpoint/2010/main" val="10577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984E-BB1F-594C-0FFB-8F19312E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VRA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9CB21-2D48-9543-4C08-EF7513386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80" t="6935" r="2068" b="25305"/>
          <a:stretch/>
        </p:blipFill>
        <p:spPr>
          <a:xfrm>
            <a:off x="504173" y="1864579"/>
            <a:ext cx="8630145" cy="39654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79BE7-263B-23A4-9C7D-57023D819C8E}"/>
              </a:ext>
            </a:extLst>
          </p:cNvPr>
          <p:cNvSpPr txBox="1"/>
          <p:nvPr/>
        </p:nvSpPr>
        <p:spPr>
          <a:xfrm>
            <a:off x="9309253" y="2046759"/>
            <a:ext cx="227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Testing completed with bilateral middle ear effusion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 fitted with no observable responses to sound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921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C328-089B-F001-9AAE-B75F2714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6F72-EE80-2E11-0336-4569D8F4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HA use not established and aids not brought to appointments</a:t>
            </a:r>
          </a:p>
          <a:p>
            <a:r>
              <a:rPr lang="en-GB" sz="2400" dirty="0"/>
              <a:t>Listed for grommets</a:t>
            </a:r>
          </a:p>
          <a:p>
            <a:r>
              <a:rPr lang="en-GB" sz="2400" dirty="0"/>
              <a:t>MRI scan arranged but patient not brought</a:t>
            </a:r>
          </a:p>
          <a:p>
            <a:r>
              <a:rPr lang="en-GB" sz="2400" dirty="0"/>
              <a:t>Discharged due to poor hearing aid use and attendance</a:t>
            </a:r>
          </a:p>
          <a:p>
            <a:r>
              <a:rPr lang="en-GB" sz="2400" dirty="0"/>
              <a:t>Subsequently also discharged from Child Development Centre as patient not brought to appointments</a:t>
            </a:r>
          </a:p>
        </p:txBody>
      </p:sp>
    </p:spTree>
    <p:extLst>
      <p:ext uri="{BB962C8B-B14F-4D97-AF65-F5344CB8AC3E}">
        <p14:creationId xmlns:p14="http://schemas.microsoft.com/office/powerpoint/2010/main" val="9803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974D-B90C-EDDD-BF18-FFF106F5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CI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705B-FEFE-008F-55F7-92501E2C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Re-referred aged 3 as HA use had improved to 4 hours / day (attends nursery for 3 hours / day)</a:t>
            </a:r>
          </a:p>
          <a:p>
            <a:r>
              <a:rPr lang="en-GB" sz="2400" dirty="0"/>
              <a:t>Vocalises to gain attention but uses non-verbal communication strategies / gesture</a:t>
            </a:r>
          </a:p>
          <a:p>
            <a:r>
              <a:rPr lang="en-GB" sz="2400" dirty="0"/>
              <a:t>Speech Intelligibility Rating (SIR) = 1</a:t>
            </a:r>
          </a:p>
          <a:p>
            <a:pPr lvl="1"/>
            <a:r>
              <a:rPr lang="en-GB" sz="1800" dirty="0"/>
              <a:t>Connected speech is unintelligible. Pre-recognisable words in spoken language</a:t>
            </a:r>
          </a:p>
          <a:p>
            <a:r>
              <a:rPr lang="en-GB" sz="2400" dirty="0"/>
              <a:t>Consented for CIs and switched on aged 3 years 11 months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0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56BA-0759-DC69-0538-BCF04A0D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Progress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3F22D-28A5-C19D-633C-D6B948B8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184"/>
            <a:ext cx="10515600" cy="4711379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Switch On Two:</a:t>
            </a:r>
          </a:p>
          <a:p>
            <a:pPr lvl="1"/>
            <a:r>
              <a:rPr lang="en-GB" dirty="0"/>
              <a:t>Use 10 hours / day</a:t>
            </a:r>
          </a:p>
          <a:p>
            <a:pPr lvl="1"/>
            <a:r>
              <a:rPr lang="en-GB" dirty="0"/>
              <a:t>No reaction seen to sound</a:t>
            </a:r>
          </a:p>
          <a:p>
            <a:r>
              <a:rPr lang="en-GB" b="1" dirty="0"/>
              <a:t>6 Weeks:</a:t>
            </a:r>
          </a:p>
          <a:p>
            <a:pPr lvl="1"/>
            <a:r>
              <a:rPr lang="en-GB" dirty="0"/>
              <a:t>Use 6 hours / day</a:t>
            </a:r>
          </a:p>
          <a:p>
            <a:pPr lvl="1"/>
            <a:r>
              <a:rPr lang="en-GB" dirty="0"/>
              <a:t>Reported to dance to loud music but no responses to speech</a:t>
            </a:r>
          </a:p>
          <a:p>
            <a:pPr lvl="1"/>
            <a:r>
              <a:rPr lang="en-GB" dirty="0"/>
              <a:t>Patient reportedly complains of pain and removed processors with no identifiable cause </a:t>
            </a:r>
          </a:p>
          <a:p>
            <a:r>
              <a:rPr lang="en-GB" b="1" dirty="0"/>
              <a:t>3 Months:</a:t>
            </a:r>
          </a:p>
          <a:p>
            <a:pPr lvl="1"/>
            <a:r>
              <a:rPr lang="en-GB" dirty="0"/>
              <a:t>Use 5 hours / day</a:t>
            </a:r>
          </a:p>
          <a:p>
            <a:pPr lvl="1"/>
            <a:r>
              <a:rPr lang="en-GB" dirty="0"/>
              <a:t>Conditioned well to performance testing with vibrotactile stimulation but unable to condition with sound. </a:t>
            </a:r>
          </a:p>
          <a:p>
            <a:pPr lvl="1"/>
            <a:r>
              <a:rPr lang="en-GB" dirty="0"/>
              <a:t>CAP Level Zero (Not consistently aware of environmental sound)</a:t>
            </a:r>
          </a:p>
          <a:p>
            <a:r>
              <a:rPr lang="en-GB" b="1" dirty="0"/>
              <a:t>6 Months:</a:t>
            </a:r>
          </a:p>
          <a:p>
            <a:pPr lvl="1"/>
            <a:r>
              <a:rPr lang="en-GB" dirty="0"/>
              <a:t>Use 4 hours / day</a:t>
            </a:r>
          </a:p>
          <a:p>
            <a:pPr lvl="1"/>
            <a:r>
              <a:rPr lang="en-GB" dirty="0"/>
              <a:t>Parents report that patient will hide the processors but hears environmental sound and speech at a normal level when wearing them</a:t>
            </a:r>
          </a:p>
          <a:p>
            <a:pPr lvl="1"/>
            <a:r>
              <a:rPr lang="en-GB" dirty="0"/>
              <a:t>CAP Level One (Starting to become aware of environmental sound)</a:t>
            </a:r>
          </a:p>
        </p:txBody>
      </p:sp>
    </p:spTree>
    <p:extLst>
      <p:ext uri="{BB962C8B-B14F-4D97-AF65-F5344CB8AC3E}">
        <p14:creationId xmlns:p14="http://schemas.microsoft.com/office/powerpoint/2010/main" val="33949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6A26-C6F5-5561-4E63-30BCAB8B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Progress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068A-EF08-C1F6-E452-8C6BBD91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4667"/>
          </a:xfrm>
        </p:spPr>
        <p:txBody>
          <a:bodyPr/>
          <a:lstStyle/>
          <a:p>
            <a:r>
              <a:rPr lang="en-GB" sz="2400" dirty="0"/>
              <a:t>Started school in deaf resource provision</a:t>
            </a:r>
          </a:p>
          <a:p>
            <a:r>
              <a:rPr lang="en-GB" sz="2400" dirty="0"/>
              <a:t>Intermediate appointments booked to programme / obtain aided thresholds but use reportedly affected by ill health</a:t>
            </a:r>
          </a:p>
          <a:p>
            <a:r>
              <a:rPr lang="en-GB" sz="2400" b="1" dirty="0"/>
              <a:t>12 months:</a:t>
            </a:r>
          </a:p>
          <a:p>
            <a:pPr lvl="1"/>
            <a:r>
              <a:rPr lang="en-GB" sz="2000" dirty="0"/>
              <a:t>Use 7 hours / day</a:t>
            </a:r>
          </a:p>
          <a:p>
            <a:pPr lvl="1"/>
            <a:r>
              <a:rPr lang="en-GB" sz="2000" dirty="0"/>
              <a:t>Aided thresholds were raised and further appointments booked for programming. </a:t>
            </a:r>
          </a:p>
          <a:p>
            <a:pPr lvl="1"/>
            <a:r>
              <a:rPr lang="en-GB" sz="2000" dirty="0"/>
              <a:t>CAP Level Two (Starting to become aware of speech sounds)</a:t>
            </a:r>
          </a:p>
          <a:p>
            <a:pPr lvl="1"/>
            <a:r>
              <a:rPr lang="en-GB" sz="2000" dirty="0"/>
              <a:t>Keen communicator and learning BSL at school</a:t>
            </a:r>
          </a:p>
          <a:p>
            <a:r>
              <a:rPr lang="en-GB" sz="2400" dirty="0"/>
              <a:t>Further audiology appointments booked and additional rehabilitation support provided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8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205D-C667-21BE-AA63-69DBCAE2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Issues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5F4E-C610-7A69-69E9-60C2C74B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Poor usage</a:t>
            </a:r>
          </a:p>
          <a:p>
            <a:pPr lvl="1"/>
            <a:r>
              <a:rPr lang="en-GB" sz="2000" dirty="0"/>
              <a:t>Processors worn in school only and not at home, at the weekend or in school holidays</a:t>
            </a:r>
          </a:p>
          <a:p>
            <a:pPr lvl="1"/>
            <a:r>
              <a:rPr lang="en-GB" sz="2000" dirty="0"/>
              <a:t>Frequent broken equipment</a:t>
            </a:r>
          </a:p>
          <a:p>
            <a:r>
              <a:rPr lang="en-GB" sz="2800" dirty="0"/>
              <a:t>Concerns regarding parental support for general health</a:t>
            </a:r>
          </a:p>
          <a:p>
            <a:r>
              <a:rPr lang="en-GB" sz="2800" dirty="0"/>
              <a:t>Patient not brought to appointments at CI centre or paediatrics</a:t>
            </a:r>
          </a:p>
          <a:p>
            <a:r>
              <a:rPr lang="en-GB" sz="2800" dirty="0"/>
              <a:t>Poor attendance in school</a:t>
            </a:r>
          </a:p>
          <a:p>
            <a:r>
              <a:rPr lang="en-GB" sz="2800" dirty="0"/>
              <a:t>Safeguarding referral made following multidisciplinary meeting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C63D-7060-E0AE-CAFF-46876DFF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Picture – 6 Years Post-CI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80D6-F288-7E26-14A2-13C4F73B2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88735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/>
              <a:t>Poor attendance continues</a:t>
            </a:r>
          </a:p>
          <a:p>
            <a:pPr lvl="1"/>
            <a:r>
              <a:rPr lang="en-GB" sz="3300" dirty="0"/>
              <a:t>Missed 4 appts</a:t>
            </a:r>
          </a:p>
          <a:p>
            <a:pPr lvl="1"/>
            <a:r>
              <a:rPr lang="en-GB" sz="3300" dirty="0"/>
              <a:t>Attended fifth appointment with BSL interpreter following reminders from school as well as CI Centre</a:t>
            </a:r>
          </a:p>
          <a:p>
            <a:r>
              <a:rPr lang="en-GB" sz="4400" dirty="0"/>
              <a:t>Use 3 hours / day </a:t>
            </a:r>
          </a:p>
          <a:p>
            <a:r>
              <a:rPr lang="en-GB" sz="4400" dirty="0"/>
              <a:t>Aided thresholds optimal and good discrimination of speech sounds on Auditory Speech Sounds Evaluation (ASSE)</a:t>
            </a:r>
          </a:p>
          <a:p>
            <a:r>
              <a:rPr lang="en-GB" sz="4400" dirty="0"/>
              <a:t>CAP Level 5</a:t>
            </a:r>
          </a:p>
          <a:p>
            <a:pPr lvl="1"/>
            <a:r>
              <a:rPr lang="en-GB" sz="3920" dirty="0"/>
              <a:t>Can discriminate speech sounds consistently and at sentence level when vocabulary is familiar and with lipreading)</a:t>
            </a:r>
          </a:p>
          <a:p>
            <a:r>
              <a:rPr lang="en-GB" sz="4400" dirty="0"/>
              <a:t>Confident BSL user and will use voice with people that cannot sign</a:t>
            </a:r>
          </a:p>
          <a:p>
            <a:r>
              <a:rPr lang="en-GB" sz="4400" dirty="0"/>
              <a:t>SIR = 1</a:t>
            </a:r>
          </a:p>
          <a:p>
            <a:pPr lvl="1"/>
            <a:r>
              <a:rPr lang="en-GB" sz="3920" dirty="0"/>
              <a:t>In context there were some words that could be understood by adults but production of words is inconsistent and often difficult to understand</a:t>
            </a:r>
          </a:p>
          <a:p>
            <a:r>
              <a:rPr lang="en-GB" sz="4400" dirty="0"/>
              <a:t>No shared language with parents</a:t>
            </a:r>
          </a:p>
          <a:p>
            <a:pPr lvl="1"/>
            <a:r>
              <a:rPr lang="en-GB" sz="3300" dirty="0"/>
              <a:t>Parents speak Polish but child learns English and BSL at school</a:t>
            </a:r>
          </a:p>
          <a:p>
            <a:pPr lvl="1"/>
            <a:r>
              <a:rPr lang="en-GB" sz="3300" dirty="0"/>
              <a:t>Communication with spoken language, gesture and, more recently, written text on phone</a:t>
            </a:r>
          </a:p>
        </p:txBody>
      </p:sp>
    </p:spTree>
    <p:extLst>
      <p:ext uri="{BB962C8B-B14F-4D97-AF65-F5344CB8AC3E}">
        <p14:creationId xmlns:p14="http://schemas.microsoft.com/office/powerpoint/2010/main" val="16641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8354EE-08CF-4F3B-BB13-B0E4CD24C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89" y="1527634"/>
            <a:ext cx="11248222" cy="5787566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/>
              <a:t>Extremely motivated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/>
              <a:t>Met multiple CI users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/>
              <a:t>Speech testing: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00B050"/>
                </a:solidFill>
              </a:rPr>
              <a:t>BKB binaural : 33%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0000FF"/>
                </a:solidFill>
              </a:rPr>
              <a:t>BKB Left : 34%</a:t>
            </a:r>
            <a:endParaRPr lang="en-GB" sz="1800" dirty="0">
              <a:solidFill>
                <a:srgbClr val="000000"/>
              </a:solidFill>
            </a:endParaRP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1800" dirty="0">
                <a:solidFill>
                  <a:srgbClr val="FF0000"/>
                </a:solidFill>
              </a:rPr>
              <a:t>BKB Right : 20%</a:t>
            </a:r>
            <a:endParaRPr lang="en-GB" sz="1800" dirty="0">
              <a:solidFill>
                <a:srgbClr val="000000"/>
              </a:solidFill>
            </a:endParaRPr>
          </a:p>
          <a:p>
            <a:pPr>
              <a:buClr>
                <a:srgbClr val="CC6600"/>
              </a:buClr>
            </a:pPr>
            <a:r>
              <a:rPr lang="en-GB" sz="2000" dirty="0">
                <a:cs typeface="Arial" panose="020B0604020202020204" pitchFamily="34" charset="0"/>
              </a:rPr>
              <a:t>Expectations counselling</a:t>
            </a:r>
          </a:p>
          <a:p>
            <a:pPr>
              <a:buClr>
                <a:srgbClr val="CC6600"/>
              </a:buClr>
            </a:pPr>
            <a:r>
              <a:rPr lang="en-GB" sz="2000" dirty="0">
                <a:cs typeface="Arial" panose="020B0604020202020204" pitchFamily="34" charset="0"/>
              </a:rPr>
              <a:t>Goals:</a:t>
            </a:r>
          </a:p>
          <a:p>
            <a:pPr lvl="1">
              <a:buClr>
                <a:srgbClr val="CC6600"/>
              </a:buClr>
            </a:pPr>
            <a:r>
              <a:rPr lang="en-GB" sz="1800" dirty="0">
                <a:cs typeface="Arial" panose="020B0604020202020204" pitchFamily="34" charset="0"/>
              </a:rPr>
              <a:t>Get back to using telephone</a:t>
            </a:r>
          </a:p>
          <a:p>
            <a:pPr lvl="1">
              <a:buClr>
                <a:srgbClr val="CC6600"/>
              </a:buClr>
            </a:pPr>
            <a:r>
              <a:rPr lang="en-GB" sz="1800" dirty="0">
                <a:cs typeface="Arial" panose="020B0604020202020204" pitchFamily="34" charset="0"/>
              </a:rPr>
              <a:t>Be able to hear better in noise</a:t>
            </a:r>
          </a:p>
          <a:p>
            <a:pPr lvl="1">
              <a:buClr>
                <a:srgbClr val="CC6600"/>
              </a:buClr>
            </a:pPr>
            <a:r>
              <a:rPr lang="en-GB" sz="1800" dirty="0">
                <a:cs typeface="Arial" panose="020B0604020202020204" pitchFamily="34" charset="0"/>
              </a:rPr>
              <a:t>Hearing environmental sounds better</a:t>
            </a:r>
          </a:p>
          <a:p>
            <a:pPr lvl="1">
              <a:buClr>
                <a:srgbClr val="CC6600"/>
              </a:buClr>
            </a:pPr>
            <a:r>
              <a:rPr lang="en-GB" sz="1800" dirty="0">
                <a:cs typeface="Arial" panose="020B0604020202020204" pitchFamily="34" charset="0"/>
              </a:rPr>
              <a:t>Overall general improvement</a:t>
            </a:r>
          </a:p>
          <a:p>
            <a:pPr>
              <a:buClr>
                <a:srgbClr val="CC6600"/>
              </a:buClr>
            </a:pPr>
            <a:r>
              <a:rPr lang="en-GB" sz="2000" dirty="0">
                <a:solidFill>
                  <a:srgbClr val="FF0000"/>
                </a:solidFill>
                <a:cs typeface="Arial" panose="020B0604020202020204" pitchFamily="34" charset="0"/>
              </a:rPr>
              <a:t>Right </a:t>
            </a:r>
            <a:r>
              <a:rPr lang="en-GB" sz="2000" dirty="0">
                <a:cs typeface="Arial" panose="020B0604020202020204" pitchFamily="34" charset="0"/>
              </a:rPr>
              <a:t>CI Nov 2012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47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CCA6-1BB4-F160-7465-AD0A816C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04D7-8C09-3E59-C2B3-C2DFAAD6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Use of vibrotactile stimulation when testing is important. Babies and children might not be conditioned because they can’t hear the stimulus.</a:t>
            </a:r>
          </a:p>
          <a:p>
            <a:r>
              <a:rPr lang="en-GB" sz="2400" dirty="0"/>
              <a:t>Critical period for auditory stimulation and language learning. Age of implantation is significant in this case.  </a:t>
            </a:r>
          </a:p>
          <a:p>
            <a:r>
              <a:rPr lang="en-GB" sz="2400" dirty="0"/>
              <a:t>Family support is key - use in school is not enough to develop spoken language</a:t>
            </a:r>
          </a:p>
          <a:p>
            <a:r>
              <a:rPr lang="en-GB" sz="2400" dirty="0"/>
              <a:t>Parent buy-in</a:t>
            </a:r>
          </a:p>
          <a:p>
            <a:r>
              <a:rPr lang="en-GB" sz="2400" dirty="0"/>
              <a:t>Poor language development – unable to attend mainstream school</a:t>
            </a:r>
          </a:p>
          <a:p>
            <a:r>
              <a:rPr lang="en-GB" sz="2400" dirty="0"/>
              <a:t>Long-term use questionable</a:t>
            </a:r>
          </a:p>
          <a:p>
            <a:r>
              <a:rPr lang="en-GB" sz="2400" dirty="0"/>
              <a:t>Poor attendance is an issue</a:t>
            </a:r>
          </a:p>
        </p:txBody>
      </p:sp>
    </p:spTree>
    <p:extLst>
      <p:ext uri="{BB962C8B-B14F-4D97-AF65-F5344CB8AC3E}">
        <p14:creationId xmlns:p14="http://schemas.microsoft.com/office/powerpoint/2010/main" val="7823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41" y="2423712"/>
            <a:ext cx="7774517" cy="2574410"/>
          </a:xfrm>
        </p:spPr>
        <p:txBody>
          <a:bodyPr/>
          <a:lstStyle/>
          <a:p>
            <a:pPr marL="0" indent="0" algn="ctr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Case 7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GB" sz="4400" dirty="0">
                <a:latin typeface="Arial" panose="020B0604020202020204" pitchFamily="34" charset="0"/>
              </a:rPr>
              <a:t> year old F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Post-</a:t>
            </a:r>
            <a:r>
              <a:rPr lang="en-GB" sz="4400" dirty="0" err="1">
                <a:latin typeface="Arial" panose="020B0604020202020204" pitchFamily="34" charset="0"/>
              </a:rPr>
              <a:t>meningitic</a:t>
            </a:r>
            <a:r>
              <a:rPr lang="en-GB" sz="4400" dirty="0">
                <a:latin typeface="Arial" panose="020B0604020202020204" pitchFamily="34" charset="0"/>
              </a:rPr>
              <a:t> hearing loss</a:t>
            </a: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Late implantation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691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694D4A-D6C2-49CE-94DA-E6D68F56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6A405C-672B-4BD2-AAEB-724D9A44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Meningococcal Septicaemia age 20 months </a:t>
            </a:r>
          </a:p>
          <a:p>
            <a:r>
              <a:rPr lang="en-GB" sz="2400" dirty="0"/>
              <a:t>Born in Portugal and moved to UK age 9 years</a:t>
            </a:r>
          </a:p>
          <a:p>
            <a:r>
              <a:rPr lang="en-GB" sz="2400" dirty="0"/>
              <a:t>Wearing R HA only – moderate/severe loss </a:t>
            </a:r>
          </a:p>
          <a:p>
            <a:r>
              <a:rPr lang="en-GB" sz="2400" dirty="0"/>
              <a:t>Fitted with L HA  in UK - profound</a:t>
            </a:r>
          </a:p>
          <a:p>
            <a:r>
              <a:rPr lang="en-GB" sz="2400" dirty="0"/>
              <a:t>Assessed in UK at 9 years old and found to be functioning well with HA - Discharged</a:t>
            </a:r>
          </a:p>
          <a:p>
            <a:r>
              <a:rPr lang="en-GB" sz="2400" dirty="0"/>
              <a:t>Re-referred age 17 years</a:t>
            </a:r>
          </a:p>
          <a:p>
            <a:r>
              <a:rPr lang="en-GB" sz="2400" dirty="0"/>
              <a:t>Uses lip-reading with Portuguese and English and sign language</a:t>
            </a:r>
          </a:p>
          <a:p>
            <a:r>
              <a:rPr lang="en-GB" sz="2400" dirty="0"/>
              <a:t>Patient initially cautious to proceed then keen</a:t>
            </a:r>
          </a:p>
          <a:p>
            <a:r>
              <a:rPr lang="en-GB" sz="2400" dirty="0"/>
              <a:t>Concern about anatomy after history</a:t>
            </a:r>
          </a:p>
        </p:txBody>
      </p:sp>
    </p:spTree>
    <p:extLst>
      <p:ext uri="{BB962C8B-B14F-4D97-AF65-F5344CB8AC3E}">
        <p14:creationId xmlns:p14="http://schemas.microsoft.com/office/powerpoint/2010/main" val="37860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 and Aided levels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0444" y="1825625"/>
            <a:ext cx="4037112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1262" y="1825625"/>
            <a:ext cx="41034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25F8-37AF-4316-9083-88BE2EB8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9E668-F126-4D24-9F19-F6B812CB9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MRI and VHIT normal</a:t>
            </a:r>
          </a:p>
          <a:p>
            <a:r>
              <a:rPr lang="en-GB" sz="2400" dirty="0"/>
              <a:t>CAP 4/5</a:t>
            </a:r>
          </a:p>
          <a:p>
            <a:r>
              <a:rPr lang="en-GB" sz="2400" dirty="0"/>
              <a:t>BKB = 46% </a:t>
            </a:r>
          </a:p>
          <a:p>
            <a:r>
              <a:rPr lang="en-GB" sz="2400" dirty="0"/>
              <a:t>Keen to have CI in worse ear</a:t>
            </a:r>
          </a:p>
          <a:p>
            <a:r>
              <a:rPr lang="en-GB" sz="2400" dirty="0"/>
              <a:t>Very anxious about considering her good ear</a:t>
            </a:r>
          </a:p>
          <a:p>
            <a:r>
              <a:rPr lang="en-GB" sz="2400" dirty="0"/>
              <a:t>Concern due to initial period of no stimulation on that side</a:t>
            </a:r>
          </a:p>
          <a:p>
            <a:r>
              <a:rPr lang="en-GB" sz="2400" dirty="0"/>
              <a:t>Implanted </a:t>
            </a:r>
            <a:r>
              <a:rPr lang="en-GB" sz="2400" dirty="0">
                <a:solidFill>
                  <a:srgbClr val="0070C0"/>
                </a:solidFill>
              </a:rPr>
              <a:t>Left CI </a:t>
            </a:r>
            <a:r>
              <a:rPr lang="en-GB" sz="2400" dirty="0"/>
              <a:t>aged 17 years and given </a:t>
            </a:r>
            <a:r>
              <a:rPr lang="en-GB" sz="2400" dirty="0">
                <a:solidFill>
                  <a:srgbClr val="FF0000"/>
                </a:solidFill>
              </a:rPr>
              <a:t>bimodal HA on right</a:t>
            </a:r>
          </a:p>
        </p:txBody>
      </p:sp>
    </p:spTree>
    <p:extLst>
      <p:ext uri="{BB962C8B-B14F-4D97-AF65-F5344CB8AC3E}">
        <p14:creationId xmlns:p14="http://schemas.microsoft.com/office/powerpoint/2010/main" val="1780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6823-1EE9-4491-AC4C-B8420B2D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6429" y="1690688"/>
            <a:ext cx="4028762" cy="43513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Uses both CI and HA but likes to take them off to get quiet when studying  </a:t>
            </a:r>
          </a:p>
          <a:p>
            <a:r>
              <a:rPr lang="en-GB" dirty="0"/>
              <a:t>Generally gets good access to sound and benefit but struggling with detection of HF</a:t>
            </a:r>
          </a:p>
          <a:p>
            <a:r>
              <a:rPr lang="en-GB" dirty="0"/>
              <a:t>Patient reports – more confident, communicating better, less effortful.  But still tricky in groups.</a:t>
            </a:r>
          </a:p>
          <a:p>
            <a:r>
              <a:rPr lang="en-GB" dirty="0"/>
              <a:t>Would recommend a CI to someone in same situation</a:t>
            </a:r>
          </a:p>
          <a:p>
            <a:r>
              <a:rPr lang="en-GB" dirty="0"/>
              <a:t>CAPS = 5/5</a:t>
            </a:r>
          </a:p>
          <a:p>
            <a:r>
              <a:rPr lang="en-GB" dirty="0"/>
              <a:t>BKB = 85% </a:t>
            </a:r>
          </a:p>
        </p:txBody>
      </p:sp>
    </p:spTree>
    <p:extLst>
      <p:ext uri="{BB962C8B-B14F-4D97-AF65-F5344CB8AC3E}">
        <p14:creationId xmlns:p14="http://schemas.microsoft.com/office/powerpoint/2010/main" val="36503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68CD-1F82-447F-80E2-192B95FD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E717-B8C3-4F46-A980-C524B5DC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Difficult to decide re unilateral/bilateral implants and side. Especially as was going to be an adult soon.</a:t>
            </a:r>
          </a:p>
          <a:p>
            <a:r>
              <a:rPr lang="en-GB" sz="2400" dirty="0"/>
              <a:t>Own decision</a:t>
            </a:r>
          </a:p>
          <a:p>
            <a:r>
              <a:rPr lang="en-GB" sz="2400" dirty="0"/>
              <a:t>Patient getting benefit (shown functionally) and patient feedback</a:t>
            </a:r>
          </a:p>
          <a:p>
            <a:r>
              <a:rPr lang="en-GB" sz="2400" dirty="0"/>
              <a:t>Would benefit be higher if we implanted the better ear/both ears?</a:t>
            </a:r>
          </a:p>
          <a:p>
            <a:r>
              <a:rPr lang="en-GB" sz="2400" dirty="0"/>
              <a:t>Would recommend a CI to her peers</a:t>
            </a:r>
          </a:p>
          <a:p>
            <a:r>
              <a:rPr lang="en-GB" sz="2400" dirty="0"/>
              <a:t>Still only 18 months post so could still improve further with more rehab and Audiology mapping</a:t>
            </a:r>
          </a:p>
        </p:txBody>
      </p:sp>
    </p:spTree>
    <p:extLst>
      <p:ext uri="{BB962C8B-B14F-4D97-AF65-F5344CB8AC3E}">
        <p14:creationId xmlns:p14="http://schemas.microsoft.com/office/powerpoint/2010/main" val="14804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00BB2-B37A-4840-8E9B-B8732D8A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000" dirty="0">
                <a:solidFill>
                  <a:schemeClr val="accent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0751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A080-F553-4397-A0B6-D2756A87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8B735-26A1-452B-9AAE-11F7EDA76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Pre-op (May 2012)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B18887-03E8-4C59-B7EF-65EC83134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537" t="18563" r="46012" b="5884"/>
          <a:stretch/>
        </p:blipFill>
        <p:spPr>
          <a:xfrm>
            <a:off x="1024568" y="2172380"/>
            <a:ext cx="3798817" cy="386501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D2E921-ECEE-4EC6-A04D-B0D8688AAA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Post-op (January 2013)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C075B7-A54C-4C37-91C2-5A29122293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7308" r="1476"/>
          <a:stretch/>
        </p:blipFill>
        <p:spPr>
          <a:xfrm>
            <a:off x="6948796" y="2075315"/>
            <a:ext cx="3894895" cy="38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799" cy="4205688"/>
          </a:xfrm>
        </p:spPr>
        <p:txBody>
          <a:bodyPr/>
          <a:lstStyle/>
          <a:p>
            <a:r>
              <a:rPr lang="en-GB" sz="2400" b="1" dirty="0">
                <a:cs typeface="Arial" panose="020B0604020202020204" pitchFamily="34" charset="0"/>
              </a:rPr>
              <a:t>Switch on: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Able to hear voices immediately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Following partner with CI alone well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Hearing more environmental sound than with HA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1 month: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Delighted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“like hearing in HD”</a:t>
            </a:r>
          </a:p>
          <a:p>
            <a:pPr marL="354330" indent="-285750"/>
            <a:r>
              <a:rPr lang="en-GB" sz="2400" b="1" dirty="0">
                <a:cs typeface="Arial" panose="020B0604020202020204" pitchFamily="34" charset="0"/>
              </a:rPr>
              <a:t>3 month: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Able to use mobile with familiar speakers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Doing well in work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Improved hearing in quiet and in noise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More confident</a:t>
            </a:r>
          </a:p>
          <a:p>
            <a:pPr marL="834390" lvl="1" indent="-285750"/>
            <a:r>
              <a:rPr lang="en-GB" sz="1800" dirty="0">
                <a:cs typeface="Arial" panose="020B0604020202020204" pitchFamily="34" charset="0"/>
              </a:rPr>
              <a:t>Wants to be an advocate!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59" y="1417639"/>
            <a:ext cx="11086641" cy="4205688"/>
          </a:xfrm>
        </p:spPr>
        <p:txBody>
          <a:bodyPr/>
          <a:lstStyle/>
          <a:p>
            <a:r>
              <a:rPr lang="en-GB" sz="2400" b="1" dirty="0">
                <a:cs typeface="Arial" panose="020B0604020202020204" pitchFamily="34" charset="0"/>
              </a:rPr>
              <a:t>6 months: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Getting some appreciation for music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Using the phone sociably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Married</a:t>
            </a:r>
            <a:endParaRPr lang="en-GB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cs typeface="Arial" panose="020B0604020202020204" pitchFamily="34" charset="0"/>
              </a:rPr>
              <a:t>12 months: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Enjoys listening to music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Relying less on subtitles for TV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Communicating much more with family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Remaining problem – localisation of sounds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Exceeded all expectations</a:t>
            </a:r>
          </a:p>
          <a:p>
            <a:r>
              <a:rPr lang="en-GB" sz="2400" b="1" dirty="0">
                <a:cs typeface="Arial" panose="020B0604020202020204" pitchFamily="34" charset="0"/>
              </a:rPr>
              <a:t>Long term outcomes: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Consistent CI utilises direct streaming, Telecoil and waterproof kit 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Remains very happy with CI</a:t>
            </a:r>
            <a:endParaRPr lang="en-GB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1ADD-EBA5-4E76-A177-D740BE42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Speech tests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7A3DA6B-59B6-4570-BFA7-E24AC6E23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767863"/>
              </p:ext>
            </p:extLst>
          </p:nvPr>
        </p:nvGraphicFramePr>
        <p:xfrm>
          <a:off x="697735" y="3043409"/>
          <a:ext cx="10972800" cy="257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7219441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775044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533337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3098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month (Rt CI alone)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month (Rt CI alone)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Bilateral = 33%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Rt HA = 20%</a:t>
                      </a:r>
                    </a:p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Lt HA = 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8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33% words, 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60% phonemes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46% words, 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67% phonemes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0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058498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- Audit day">
  <a:themeElements>
    <a:clrScheme name="Custom 3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FF0000"/>
      </a:accent2>
      <a:accent3>
        <a:srgbClr val="86DE10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bg2"/>
          </a:buClr>
          <a:buSzPct val="75000"/>
          <a:buFont typeface="Wingdings" charset="0"/>
          <a:buChar char="p"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bg2"/>
          </a:buClr>
          <a:buSzPct val="75000"/>
          <a:buFont typeface="Wingdings" charset="0"/>
          <a:buChar char="p"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1505ED329D040BAFB6048B792660A" ma:contentTypeVersion="7" ma:contentTypeDescription="Create a new document." ma:contentTypeScope="" ma:versionID="ecfc941c909c86eff0955a529de2506f">
  <xsd:schema xmlns:xsd="http://www.w3.org/2001/XMLSchema" xmlns:xs="http://www.w3.org/2001/XMLSchema" xmlns:p="http://schemas.microsoft.com/office/2006/metadata/properties" xmlns:ns3="8fdd0ffc-701b-4bc6-b2e6-c12fbd627bec" xmlns:ns4="6f75a223-5965-41b9-8694-688871c56c86" targetNamespace="http://schemas.microsoft.com/office/2006/metadata/properties" ma:root="true" ma:fieldsID="ed182fe1806344627713d8188295d4b1" ns3:_="" ns4:_="">
    <xsd:import namespace="8fdd0ffc-701b-4bc6-b2e6-c12fbd627bec"/>
    <xsd:import namespace="6f75a223-5965-41b9-8694-688871c56c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d0ffc-701b-4bc6-b2e6-c12fbd627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5a223-5965-41b9-8694-688871c56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40C57-C119-4EC4-8631-783BFD2A8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90BF3-F633-41A4-9E01-CCDAC64239A7}">
  <ds:schemaRefs>
    <ds:schemaRef ds:uri="8fdd0ffc-701b-4bc6-b2e6-c12fbd627bec"/>
    <ds:schemaRef ds:uri="http://purl.org/dc/dcmitype/"/>
    <ds:schemaRef ds:uri="http://schemas.microsoft.com/office/2006/documentManagement/types"/>
    <ds:schemaRef ds:uri="http://purl.org/dc/elements/1.1/"/>
    <ds:schemaRef ds:uri="6f75a223-5965-41b9-8694-688871c56c86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D4D509-0089-47C4-A763-BE3C24AF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dd0ffc-701b-4bc6-b2e6-c12fbd627bec"/>
    <ds:schemaRef ds:uri="6f75a223-5965-41b9-8694-688871c56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2785</Words>
  <Application>Microsoft Office PowerPoint</Application>
  <PresentationFormat>Widescreen</PresentationFormat>
  <Paragraphs>523</Paragraphs>
  <Slides>57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Garamond</vt:lpstr>
      <vt:lpstr>Times New Roman</vt:lpstr>
      <vt:lpstr>Wingdings</vt:lpstr>
      <vt:lpstr>Introduction - Audit day</vt:lpstr>
      <vt:lpstr>Congenital case studies</vt:lpstr>
      <vt:lpstr>With Thanks to</vt:lpstr>
      <vt:lpstr>Case 1: 35 year old M Progressive congenital hearing loss </vt:lpstr>
      <vt:lpstr> Background</vt:lpstr>
      <vt:lpstr>Assessment</vt:lpstr>
      <vt:lpstr>PTA</vt:lpstr>
      <vt:lpstr> Outcome</vt:lpstr>
      <vt:lpstr> Outcome</vt:lpstr>
      <vt:lpstr>Speech tests</vt:lpstr>
      <vt:lpstr> Learning Points</vt:lpstr>
      <vt:lpstr>Case 2: 38 year old M Congenital pre-lingual hearing loss </vt:lpstr>
      <vt:lpstr> Background</vt:lpstr>
      <vt:lpstr> Pre-operative - 2002</vt:lpstr>
      <vt:lpstr> Expectations/Outcomes - 2002</vt:lpstr>
      <vt:lpstr> Re-referral 2011</vt:lpstr>
      <vt:lpstr> Outcome</vt:lpstr>
      <vt:lpstr> Outcome</vt:lpstr>
      <vt:lpstr> Long-term outcome</vt:lpstr>
      <vt:lpstr>Learning points</vt:lpstr>
      <vt:lpstr>Case 3: 37 year old F Congenital pre-lingual hearing loss </vt:lpstr>
      <vt:lpstr> Background</vt:lpstr>
      <vt:lpstr>Assessment</vt:lpstr>
      <vt:lpstr>PTA</vt:lpstr>
      <vt:lpstr> Outcome</vt:lpstr>
      <vt:lpstr> Outcome</vt:lpstr>
      <vt:lpstr>Speech tests</vt:lpstr>
      <vt:lpstr> Learning Points</vt:lpstr>
      <vt:lpstr>Case 4: 50 year old F Congenital post-lingual hearing loss </vt:lpstr>
      <vt:lpstr> Background</vt:lpstr>
      <vt:lpstr> Pre-operative testing</vt:lpstr>
      <vt:lpstr>Assessment</vt:lpstr>
      <vt:lpstr> Outcome</vt:lpstr>
      <vt:lpstr> Outcome</vt:lpstr>
      <vt:lpstr>Speech tests</vt:lpstr>
      <vt:lpstr>Learning Points</vt:lpstr>
      <vt:lpstr>Case 5: 11 year old F Congenital peri-lingual hearing loss </vt:lpstr>
      <vt:lpstr>Background</vt:lpstr>
      <vt:lpstr>Assessment</vt:lpstr>
      <vt:lpstr>Outcome – 3yr 6m</vt:lpstr>
      <vt:lpstr>Learning points</vt:lpstr>
      <vt:lpstr>Case 6: 3 year old F Congenital pre-lingual hearing loss Late implantation</vt:lpstr>
      <vt:lpstr>History  </vt:lpstr>
      <vt:lpstr>Local VRA Results</vt:lpstr>
      <vt:lpstr>CI Assessment</vt:lpstr>
      <vt:lpstr>Further CI Assessment</vt:lpstr>
      <vt:lpstr>Early Progress </vt:lpstr>
      <vt:lpstr>Early Progress </vt:lpstr>
      <vt:lpstr>Ongoing Issues  </vt:lpstr>
      <vt:lpstr>Current Picture – 6 Years Post-CI</vt:lpstr>
      <vt:lpstr>Learning Points</vt:lpstr>
      <vt:lpstr>Case 7: 17 year old F Post-meningitic hearing loss Late implantation</vt:lpstr>
      <vt:lpstr>Background</vt:lpstr>
      <vt:lpstr>PTA and Aided levels</vt:lpstr>
      <vt:lpstr>Assessment</vt:lpstr>
      <vt:lpstr>Outcomes</vt:lpstr>
      <vt:lpstr>Learning points</vt:lpstr>
      <vt:lpstr>PowerPoint Presentation</vt:lpstr>
    </vt:vector>
  </TitlesOfParts>
  <Company>Betsi Cadwaladr University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Edge (BCUHB - Audiology)</dc:creator>
  <cp:lastModifiedBy>Bird, Judith</cp:lastModifiedBy>
  <cp:revision>56</cp:revision>
  <dcterms:created xsi:type="dcterms:W3CDTF">2023-03-23T11:50:31Z</dcterms:created>
  <dcterms:modified xsi:type="dcterms:W3CDTF">2023-04-25T07:07:59Z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0x01010042B1505ED329D040BAFB6048B792660A</vt:lpwstr>
  </property>
</Properties>
</file>